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337" r:id="rId5"/>
    <p:sldId id="925" r:id="rId6"/>
    <p:sldId id="929" r:id="rId7"/>
    <p:sldId id="909" r:id="rId8"/>
    <p:sldId id="930" r:id="rId9"/>
    <p:sldId id="931" r:id="rId10"/>
    <p:sldId id="902" r:id="rId11"/>
    <p:sldId id="932" r:id="rId12"/>
    <p:sldId id="924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7809E13-8CCC-336E-CF71-8FA40867780C}" name="Alizé DE PIOGER" initials="AP" userId="S::adepioger@ucanss.fr::7fde2c58-862c-4003-9479-87e6d7a734d0" providerId="AD"/>
  <p188:author id="{B6251D93-D820-9BC8-9AF8-DEDECCC83B07}" name="Isabelle BERTIN" initials="IB" userId="S::ibertin@ucanss.fr::f7768be5-7058-46f7-8189-232464e2482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0180"/>
    <a:srgbClr val="200C60"/>
    <a:srgbClr val="9A91BF"/>
    <a:srgbClr val="B0E0B9"/>
    <a:srgbClr val="99D3DE"/>
    <a:srgbClr val="C0CEE4"/>
    <a:srgbClr val="FF9999"/>
    <a:srgbClr val="88CA93"/>
    <a:srgbClr val="99F1E3"/>
    <a:srgbClr val="BED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7B1946-5419-4B16-B1C2-587800A98470}" v="1" dt="2026-01-22T16:16:35.812"/>
    <p1510:client id="{3F8A24FC-8322-4984-83C4-83FD842C1AFB}" v="21" dt="2026-01-22T15:59:48.354"/>
    <p1510:client id="{7B52D9A6-F26F-4EAF-F5FB-AE290D7F1A68}" v="19" dt="2026-01-23T09:59:59.0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8B1032C-EA38-4F05-BA0D-38AFFFC7BED3}" styleName="Style léger 3 - Accentuation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1960" autoAdjust="0"/>
  </p:normalViewPr>
  <p:slideViewPr>
    <p:cSldViewPr>
      <p:cViewPr varScale="1">
        <p:scale>
          <a:sx n="72" d="100"/>
          <a:sy n="72" d="100"/>
        </p:scale>
        <p:origin x="1027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00" cy="360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etitia JORRY" userId="83aff492-fe21-4918-ad9f-2f73cda47c8f" providerId="ADAL" clId="{75C3CCF2-5A17-4015-BE0F-7781708D47D4}"/>
    <pc:docChg chg="custSel addSld modSld">
      <pc:chgData name="Laetitia JORRY" userId="83aff492-fe21-4918-ad9f-2f73cda47c8f" providerId="ADAL" clId="{75C3CCF2-5A17-4015-BE0F-7781708D47D4}" dt="2026-01-22T15:59:59.503" v="446" actId="478"/>
      <pc:docMkLst>
        <pc:docMk/>
      </pc:docMkLst>
      <pc:sldChg chg="addSp modSp mod">
        <pc:chgData name="Laetitia JORRY" userId="83aff492-fe21-4918-ad9f-2f73cda47c8f" providerId="ADAL" clId="{75C3CCF2-5A17-4015-BE0F-7781708D47D4}" dt="2026-01-22T15:59:52.847" v="445" actId="120"/>
        <pc:sldMkLst>
          <pc:docMk/>
          <pc:sldMk cId="2681116952" sldId="337"/>
        </pc:sldMkLst>
        <pc:spChg chg="add mod">
          <ac:chgData name="Laetitia JORRY" userId="83aff492-fe21-4918-ad9f-2f73cda47c8f" providerId="ADAL" clId="{75C3CCF2-5A17-4015-BE0F-7781708D47D4}" dt="2026-01-22T15:59:52.847" v="445" actId="120"/>
          <ac:spMkLst>
            <pc:docMk/>
            <pc:sldMk cId="2681116952" sldId="337"/>
            <ac:spMk id="2" creationId="{BC0601EC-4A97-E3DD-C092-3F7234C3D674}"/>
          </ac:spMkLst>
        </pc:spChg>
      </pc:sldChg>
      <pc:sldChg chg="addSp delSp modSp mod">
        <pc:chgData name="Laetitia JORRY" userId="83aff492-fe21-4918-ad9f-2f73cda47c8f" providerId="ADAL" clId="{75C3CCF2-5A17-4015-BE0F-7781708D47D4}" dt="2026-01-22T15:48:14.204" v="160" actId="1076"/>
        <pc:sldMkLst>
          <pc:docMk/>
          <pc:sldMk cId="2937721068" sldId="902"/>
        </pc:sldMkLst>
        <pc:spChg chg="del">
          <ac:chgData name="Laetitia JORRY" userId="83aff492-fe21-4918-ad9f-2f73cda47c8f" providerId="ADAL" clId="{75C3CCF2-5A17-4015-BE0F-7781708D47D4}" dt="2026-01-22T15:46:49.647" v="121" actId="478"/>
          <ac:spMkLst>
            <pc:docMk/>
            <pc:sldMk cId="2937721068" sldId="902"/>
            <ac:spMk id="11" creationId="{267767E3-6872-344F-FC21-3630CF1096BD}"/>
          </ac:spMkLst>
        </pc:spChg>
        <pc:spChg chg="del">
          <ac:chgData name="Laetitia JORRY" userId="83aff492-fe21-4918-ad9f-2f73cda47c8f" providerId="ADAL" clId="{75C3CCF2-5A17-4015-BE0F-7781708D47D4}" dt="2026-01-22T15:48:08.167" v="159" actId="478"/>
          <ac:spMkLst>
            <pc:docMk/>
            <pc:sldMk cId="2937721068" sldId="902"/>
            <ac:spMk id="15" creationId="{383E231B-8536-4DC3-87EC-391D84A41A83}"/>
          </ac:spMkLst>
        </pc:spChg>
        <pc:spChg chg="mod">
          <ac:chgData name="Laetitia JORRY" userId="83aff492-fe21-4918-ad9f-2f73cda47c8f" providerId="ADAL" clId="{75C3CCF2-5A17-4015-BE0F-7781708D47D4}" dt="2026-01-22T15:44:52.429" v="102" actId="20577"/>
          <ac:spMkLst>
            <pc:docMk/>
            <pc:sldMk cId="2937721068" sldId="902"/>
            <ac:spMk id="28" creationId="{DE4C0FC5-77E1-4C8B-AAA8-34E56F4A9CFD}"/>
          </ac:spMkLst>
        </pc:spChg>
        <pc:spChg chg="del">
          <ac:chgData name="Laetitia JORRY" userId="83aff492-fe21-4918-ad9f-2f73cda47c8f" providerId="ADAL" clId="{75C3CCF2-5A17-4015-BE0F-7781708D47D4}" dt="2026-01-22T15:46:47.966" v="120" actId="478"/>
          <ac:spMkLst>
            <pc:docMk/>
            <pc:sldMk cId="2937721068" sldId="902"/>
            <ac:spMk id="32" creationId="{D403C071-1217-47F6-9168-C9C605A8FF36}"/>
          </ac:spMkLst>
        </pc:spChg>
        <pc:spChg chg="mod">
          <ac:chgData name="Laetitia JORRY" userId="83aff492-fe21-4918-ad9f-2f73cda47c8f" providerId="ADAL" clId="{75C3CCF2-5A17-4015-BE0F-7781708D47D4}" dt="2026-01-22T15:48:05.083" v="158" actId="207"/>
          <ac:spMkLst>
            <pc:docMk/>
            <pc:sldMk cId="2937721068" sldId="902"/>
            <ac:spMk id="38" creationId="{8F776CE8-2C8E-4304-8888-7B554227EED4}"/>
          </ac:spMkLst>
        </pc:spChg>
        <pc:picChg chg="del">
          <ac:chgData name="Laetitia JORRY" userId="83aff492-fe21-4918-ad9f-2f73cda47c8f" providerId="ADAL" clId="{75C3CCF2-5A17-4015-BE0F-7781708D47D4}" dt="2026-01-22T15:44:58.592" v="103" actId="478"/>
          <ac:picMkLst>
            <pc:docMk/>
            <pc:sldMk cId="2937721068" sldId="902"/>
            <ac:picMk id="3" creationId="{13F3B46F-8752-BE40-DEC5-FC91A248DFFE}"/>
          </ac:picMkLst>
        </pc:picChg>
        <pc:picChg chg="add del mod modCrop">
          <ac:chgData name="Laetitia JORRY" userId="83aff492-fe21-4918-ad9f-2f73cda47c8f" providerId="ADAL" clId="{75C3CCF2-5A17-4015-BE0F-7781708D47D4}" dt="2026-01-22T15:46:11.831" v="114" actId="478"/>
          <ac:picMkLst>
            <pc:docMk/>
            <pc:sldMk cId="2937721068" sldId="902"/>
            <ac:picMk id="4" creationId="{93C2570A-8848-1AE9-D4D5-65973FFAD141}"/>
          </ac:picMkLst>
        </pc:picChg>
        <pc:picChg chg="del">
          <ac:chgData name="Laetitia JORRY" userId="83aff492-fe21-4918-ad9f-2f73cda47c8f" providerId="ADAL" clId="{75C3CCF2-5A17-4015-BE0F-7781708D47D4}" dt="2026-01-22T15:44:59.241" v="104" actId="478"/>
          <ac:picMkLst>
            <pc:docMk/>
            <pc:sldMk cId="2937721068" sldId="902"/>
            <ac:picMk id="6" creationId="{3387F58E-6593-33DF-94D9-B33293E2D6D4}"/>
          </ac:picMkLst>
        </pc:picChg>
        <pc:picChg chg="add mod">
          <ac:chgData name="Laetitia JORRY" userId="83aff492-fe21-4918-ad9f-2f73cda47c8f" providerId="ADAL" clId="{75C3CCF2-5A17-4015-BE0F-7781708D47D4}" dt="2026-01-22T15:48:14.204" v="160" actId="1076"/>
          <ac:picMkLst>
            <pc:docMk/>
            <pc:sldMk cId="2937721068" sldId="902"/>
            <ac:picMk id="7" creationId="{3A998A57-A6FA-0C23-38CF-312804C45881}"/>
          </ac:picMkLst>
        </pc:picChg>
        <pc:picChg chg="del">
          <ac:chgData name="Laetitia JORRY" userId="83aff492-fe21-4918-ad9f-2f73cda47c8f" providerId="ADAL" clId="{75C3CCF2-5A17-4015-BE0F-7781708D47D4}" dt="2026-01-22T15:44:59.834" v="105" actId="478"/>
          <ac:picMkLst>
            <pc:docMk/>
            <pc:sldMk cId="2937721068" sldId="902"/>
            <ac:picMk id="10" creationId="{DC9E8F9F-B56E-831D-9721-B56EA4D7969E}"/>
          </ac:picMkLst>
        </pc:picChg>
      </pc:sldChg>
      <pc:sldChg chg="addSp modSp mod">
        <pc:chgData name="Laetitia JORRY" userId="83aff492-fe21-4918-ad9f-2f73cda47c8f" providerId="ADAL" clId="{75C3CCF2-5A17-4015-BE0F-7781708D47D4}" dt="2026-01-22T15:59:09.538" v="437" actId="27107"/>
        <pc:sldMkLst>
          <pc:docMk/>
          <pc:sldMk cId="3306228963" sldId="924"/>
        </pc:sldMkLst>
        <pc:spChg chg="add mod">
          <ac:chgData name="Laetitia JORRY" userId="83aff492-fe21-4918-ad9f-2f73cda47c8f" providerId="ADAL" clId="{75C3CCF2-5A17-4015-BE0F-7781708D47D4}" dt="2026-01-22T15:59:09.538" v="437" actId="27107"/>
          <ac:spMkLst>
            <pc:docMk/>
            <pc:sldMk cId="3306228963" sldId="924"/>
            <ac:spMk id="2" creationId="{44B407A9-1058-201C-FBF1-7C00C9F1B784}"/>
          </ac:spMkLst>
        </pc:spChg>
      </pc:sldChg>
      <pc:sldChg chg="delSp mod">
        <pc:chgData name="Laetitia JORRY" userId="83aff492-fe21-4918-ad9f-2f73cda47c8f" providerId="ADAL" clId="{75C3CCF2-5A17-4015-BE0F-7781708D47D4}" dt="2026-01-22T15:59:59.503" v="446" actId="478"/>
        <pc:sldMkLst>
          <pc:docMk/>
          <pc:sldMk cId="3540850438" sldId="925"/>
        </pc:sldMkLst>
        <pc:spChg chg="del">
          <ac:chgData name="Laetitia JORRY" userId="83aff492-fe21-4918-ad9f-2f73cda47c8f" providerId="ADAL" clId="{75C3CCF2-5A17-4015-BE0F-7781708D47D4}" dt="2026-01-22T15:59:59.503" v="446" actId="478"/>
          <ac:spMkLst>
            <pc:docMk/>
            <pc:sldMk cId="3540850438" sldId="925"/>
            <ac:spMk id="15" creationId="{73CB1A16-C5A1-B86B-C16B-B474D5CDF3B8}"/>
          </ac:spMkLst>
        </pc:spChg>
      </pc:sldChg>
      <pc:sldChg chg="delSp modSp mod">
        <pc:chgData name="Laetitia JORRY" userId="83aff492-fe21-4918-ad9f-2f73cda47c8f" providerId="ADAL" clId="{75C3CCF2-5A17-4015-BE0F-7781708D47D4}" dt="2026-01-22T15:59:35.712" v="442" actId="478"/>
        <pc:sldMkLst>
          <pc:docMk/>
          <pc:sldMk cId="3115721627" sldId="929"/>
        </pc:sldMkLst>
        <pc:spChg chg="del mod">
          <ac:chgData name="Laetitia JORRY" userId="83aff492-fe21-4918-ad9f-2f73cda47c8f" providerId="ADAL" clId="{75C3CCF2-5A17-4015-BE0F-7781708D47D4}" dt="2026-01-22T15:59:35.712" v="442" actId="478"/>
          <ac:spMkLst>
            <pc:docMk/>
            <pc:sldMk cId="3115721627" sldId="929"/>
            <ac:spMk id="15" creationId="{3C68F171-7310-A321-F9D3-077845F9C07D}"/>
          </ac:spMkLst>
        </pc:spChg>
        <pc:spChg chg="mod">
          <ac:chgData name="Laetitia JORRY" userId="83aff492-fe21-4918-ad9f-2f73cda47c8f" providerId="ADAL" clId="{75C3CCF2-5A17-4015-BE0F-7781708D47D4}" dt="2026-01-22T15:59:26.040" v="440" actId="113"/>
          <ac:spMkLst>
            <pc:docMk/>
            <pc:sldMk cId="3115721627" sldId="929"/>
            <ac:spMk id="30" creationId="{1CD2CE8A-C439-C1B9-C807-7204AE23AA6C}"/>
          </ac:spMkLst>
        </pc:spChg>
      </pc:sldChg>
      <pc:sldChg chg="addSp delSp modSp mod">
        <pc:chgData name="Laetitia JORRY" userId="83aff492-fe21-4918-ad9f-2f73cda47c8f" providerId="ADAL" clId="{75C3CCF2-5A17-4015-BE0F-7781708D47D4}" dt="2026-01-22T15:44:20.572" v="92" actId="1076"/>
        <pc:sldMkLst>
          <pc:docMk/>
          <pc:sldMk cId="2776276602" sldId="931"/>
        </pc:sldMkLst>
        <pc:spChg chg="add mod">
          <ac:chgData name="Laetitia JORRY" userId="83aff492-fe21-4918-ad9f-2f73cda47c8f" providerId="ADAL" clId="{75C3CCF2-5A17-4015-BE0F-7781708D47D4}" dt="2026-01-22T15:43:25.889" v="76" actId="20577"/>
          <ac:spMkLst>
            <pc:docMk/>
            <pc:sldMk cId="2776276602" sldId="931"/>
            <ac:spMk id="2" creationId="{5D80A775-E829-817F-DBAE-CEB09D6CC0C4}"/>
          </ac:spMkLst>
        </pc:spChg>
        <pc:spChg chg="mod">
          <ac:chgData name="Laetitia JORRY" userId="83aff492-fe21-4918-ad9f-2f73cda47c8f" providerId="ADAL" clId="{75C3CCF2-5A17-4015-BE0F-7781708D47D4}" dt="2026-01-22T15:40:14.102" v="8" actId="1076"/>
          <ac:spMkLst>
            <pc:docMk/>
            <pc:sldMk cId="2776276602" sldId="931"/>
            <ac:spMk id="17" creationId="{4C4D9549-DDDF-F830-16E9-C53065BF1196}"/>
          </ac:spMkLst>
        </pc:spChg>
        <pc:picChg chg="add del mod modCrop">
          <ac:chgData name="Laetitia JORRY" userId="83aff492-fe21-4918-ad9f-2f73cda47c8f" providerId="ADAL" clId="{75C3CCF2-5A17-4015-BE0F-7781708D47D4}" dt="2026-01-22T15:43:37.377" v="78" actId="478"/>
          <ac:picMkLst>
            <pc:docMk/>
            <pc:sldMk cId="2776276602" sldId="931"/>
            <ac:picMk id="5" creationId="{7FA8A366-562D-30D2-D2C7-0F4BA1198745}"/>
          </ac:picMkLst>
        </pc:picChg>
        <pc:picChg chg="add mod modCrop">
          <ac:chgData name="Laetitia JORRY" userId="83aff492-fe21-4918-ad9f-2f73cda47c8f" providerId="ADAL" clId="{75C3CCF2-5A17-4015-BE0F-7781708D47D4}" dt="2026-01-22T15:43:42.152" v="80" actId="1076"/>
          <ac:picMkLst>
            <pc:docMk/>
            <pc:sldMk cId="2776276602" sldId="931"/>
            <ac:picMk id="6" creationId="{162054E3-FC17-8A5C-BE2C-38CBDC25AD74}"/>
          </ac:picMkLst>
        </pc:picChg>
        <pc:picChg chg="add del mod">
          <ac:chgData name="Laetitia JORRY" userId="83aff492-fe21-4918-ad9f-2f73cda47c8f" providerId="ADAL" clId="{75C3CCF2-5A17-4015-BE0F-7781708D47D4}" dt="2026-01-22T15:43:43.320" v="81" actId="478"/>
          <ac:picMkLst>
            <pc:docMk/>
            <pc:sldMk cId="2776276602" sldId="931"/>
            <ac:picMk id="7" creationId="{78DD8124-D7CF-F2A9-E924-3B8ED0D19894}"/>
          </ac:picMkLst>
        </pc:picChg>
        <pc:picChg chg="add del mod modCrop">
          <ac:chgData name="Laetitia JORRY" userId="83aff492-fe21-4918-ad9f-2f73cda47c8f" providerId="ADAL" clId="{75C3CCF2-5A17-4015-BE0F-7781708D47D4}" dt="2026-01-22T15:43:44.127" v="82" actId="478"/>
          <ac:picMkLst>
            <pc:docMk/>
            <pc:sldMk cId="2776276602" sldId="931"/>
            <ac:picMk id="8" creationId="{0AE602E2-4CD4-338E-6FF5-52A5B1E4C0B2}"/>
          </ac:picMkLst>
        </pc:picChg>
        <pc:picChg chg="add del mod modCrop">
          <ac:chgData name="Laetitia JORRY" userId="83aff492-fe21-4918-ad9f-2f73cda47c8f" providerId="ADAL" clId="{75C3CCF2-5A17-4015-BE0F-7781708D47D4}" dt="2026-01-22T15:43:45.064" v="83" actId="478"/>
          <ac:picMkLst>
            <pc:docMk/>
            <pc:sldMk cId="2776276602" sldId="931"/>
            <ac:picMk id="9" creationId="{A4F28E36-ED42-16D8-1188-2BAE101F3647}"/>
          </ac:picMkLst>
        </pc:picChg>
        <pc:picChg chg="add mod">
          <ac:chgData name="Laetitia JORRY" userId="83aff492-fe21-4918-ad9f-2f73cda47c8f" providerId="ADAL" clId="{75C3CCF2-5A17-4015-BE0F-7781708D47D4}" dt="2026-01-22T15:43:54.911" v="85" actId="1076"/>
          <ac:picMkLst>
            <pc:docMk/>
            <pc:sldMk cId="2776276602" sldId="931"/>
            <ac:picMk id="10" creationId="{02833233-371B-51C0-6B48-69C3444A099A}"/>
          </ac:picMkLst>
        </pc:picChg>
        <pc:picChg chg="add mod">
          <ac:chgData name="Laetitia JORRY" userId="83aff492-fe21-4918-ad9f-2f73cda47c8f" providerId="ADAL" clId="{75C3CCF2-5A17-4015-BE0F-7781708D47D4}" dt="2026-01-22T15:44:09.934" v="88" actId="1076"/>
          <ac:picMkLst>
            <pc:docMk/>
            <pc:sldMk cId="2776276602" sldId="931"/>
            <ac:picMk id="12" creationId="{4FD10A0E-7525-2BE3-D2A2-FA64C18E6DD3}"/>
          </ac:picMkLst>
        </pc:picChg>
        <pc:picChg chg="add mod">
          <ac:chgData name="Laetitia JORRY" userId="83aff492-fe21-4918-ad9f-2f73cda47c8f" providerId="ADAL" clId="{75C3CCF2-5A17-4015-BE0F-7781708D47D4}" dt="2026-01-22T15:44:14.729" v="90" actId="1076"/>
          <ac:picMkLst>
            <pc:docMk/>
            <pc:sldMk cId="2776276602" sldId="931"/>
            <ac:picMk id="13" creationId="{E994E9FF-6F87-3387-0FA7-BB03E39A6374}"/>
          </ac:picMkLst>
        </pc:picChg>
        <pc:picChg chg="add mod">
          <ac:chgData name="Laetitia JORRY" userId="83aff492-fe21-4918-ad9f-2f73cda47c8f" providerId="ADAL" clId="{75C3CCF2-5A17-4015-BE0F-7781708D47D4}" dt="2026-01-22T15:44:20.572" v="92" actId="1076"/>
          <ac:picMkLst>
            <pc:docMk/>
            <pc:sldMk cId="2776276602" sldId="931"/>
            <ac:picMk id="18" creationId="{2CFEBE2A-6278-053E-1FDA-01980C8DB31B}"/>
          </ac:picMkLst>
        </pc:picChg>
      </pc:sldChg>
      <pc:sldChg chg="addSp delSp modSp add mod">
        <pc:chgData name="Laetitia JORRY" userId="83aff492-fe21-4918-ad9f-2f73cda47c8f" providerId="ADAL" clId="{75C3CCF2-5A17-4015-BE0F-7781708D47D4}" dt="2026-01-22T15:56:25.122" v="391" actId="20577"/>
        <pc:sldMkLst>
          <pc:docMk/>
          <pc:sldMk cId="660846487" sldId="932"/>
        </pc:sldMkLst>
        <pc:spChg chg="mod">
          <ac:chgData name="Laetitia JORRY" userId="83aff492-fe21-4918-ad9f-2f73cda47c8f" providerId="ADAL" clId="{75C3CCF2-5A17-4015-BE0F-7781708D47D4}" dt="2026-01-22T15:50:17.664" v="193" actId="20577"/>
          <ac:spMkLst>
            <pc:docMk/>
            <pc:sldMk cId="660846487" sldId="932"/>
            <ac:spMk id="28" creationId="{B38BD356-98F3-9ECD-78E3-0D7509232138}"/>
          </ac:spMkLst>
        </pc:spChg>
        <pc:spChg chg="mod">
          <ac:chgData name="Laetitia JORRY" userId="83aff492-fe21-4918-ad9f-2f73cda47c8f" providerId="ADAL" clId="{75C3CCF2-5A17-4015-BE0F-7781708D47D4}" dt="2026-01-22T15:56:25.122" v="391" actId="20577"/>
          <ac:spMkLst>
            <pc:docMk/>
            <pc:sldMk cId="660846487" sldId="932"/>
            <ac:spMk id="38" creationId="{B536D66C-127D-23BE-85E6-2E63F0C253AF}"/>
          </ac:spMkLst>
        </pc:spChg>
        <pc:picChg chg="add mod">
          <ac:chgData name="Laetitia JORRY" userId="83aff492-fe21-4918-ad9f-2f73cda47c8f" providerId="ADAL" clId="{75C3CCF2-5A17-4015-BE0F-7781708D47D4}" dt="2026-01-22T15:51:22.174" v="200" actId="1076"/>
          <ac:picMkLst>
            <pc:docMk/>
            <pc:sldMk cId="660846487" sldId="932"/>
            <ac:picMk id="3" creationId="{5AB236B9-DF5F-57C7-4363-18E59D5ECB77}"/>
          </ac:picMkLst>
        </pc:picChg>
        <pc:picChg chg="del">
          <ac:chgData name="Laetitia JORRY" userId="83aff492-fe21-4918-ad9f-2f73cda47c8f" providerId="ADAL" clId="{75C3CCF2-5A17-4015-BE0F-7781708D47D4}" dt="2026-01-22T15:49:07.855" v="185" actId="478"/>
          <ac:picMkLst>
            <pc:docMk/>
            <pc:sldMk cId="660846487" sldId="932"/>
            <ac:picMk id="7" creationId="{17070292-EB90-9A35-6AEE-D1AF4F7D8084}"/>
          </ac:picMkLst>
        </pc:picChg>
      </pc:sldChg>
    </pc:docChg>
  </pc:docChgLst>
  <pc:docChgLst>
    <pc:chgData name="Charlotte CHAUVET" userId="S::cchauvet@ucanss.fr::8a205b93-5da0-4a8c-a63d-3a9897f03fe3" providerId="AD" clId="Web-{7B52D9A6-F26F-4EAF-F5FB-AE290D7F1A68}"/>
    <pc:docChg chg="modSld">
      <pc:chgData name="Charlotte CHAUVET" userId="S::cchauvet@ucanss.fr::8a205b93-5da0-4a8c-a63d-3a9897f03fe3" providerId="AD" clId="Web-{7B52D9A6-F26F-4EAF-F5FB-AE290D7F1A68}" dt="2026-01-23T09:59:58.741" v="9" actId="20577"/>
      <pc:docMkLst>
        <pc:docMk/>
      </pc:docMkLst>
      <pc:sldChg chg="modSp">
        <pc:chgData name="Charlotte CHAUVET" userId="S::cchauvet@ucanss.fr::8a205b93-5da0-4a8c-a63d-3a9897f03fe3" providerId="AD" clId="Web-{7B52D9A6-F26F-4EAF-F5FB-AE290D7F1A68}" dt="2026-01-23T09:59:12.577" v="3" actId="20577"/>
        <pc:sldMkLst>
          <pc:docMk/>
          <pc:sldMk cId="3540850438" sldId="925"/>
        </pc:sldMkLst>
        <pc:spChg chg="mod">
          <ac:chgData name="Charlotte CHAUVET" userId="S::cchauvet@ucanss.fr::8a205b93-5da0-4a8c-a63d-3a9897f03fe3" providerId="AD" clId="Web-{7B52D9A6-F26F-4EAF-F5FB-AE290D7F1A68}" dt="2026-01-23T09:59:12.577" v="3" actId="20577"/>
          <ac:spMkLst>
            <pc:docMk/>
            <pc:sldMk cId="3540850438" sldId="925"/>
            <ac:spMk id="17" creationId="{9D214889-BA9E-056F-AFB5-868548A2B94C}"/>
          </ac:spMkLst>
        </pc:spChg>
      </pc:sldChg>
      <pc:sldChg chg="modSp">
        <pc:chgData name="Charlotte CHAUVET" userId="S::cchauvet@ucanss.fr::8a205b93-5da0-4a8c-a63d-3a9897f03fe3" providerId="AD" clId="Web-{7B52D9A6-F26F-4EAF-F5FB-AE290D7F1A68}" dt="2026-01-23T09:59:58.741" v="9" actId="20577"/>
        <pc:sldMkLst>
          <pc:docMk/>
          <pc:sldMk cId="2153271354" sldId="930"/>
        </pc:sldMkLst>
        <pc:spChg chg="mod">
          <ac:chgData name="Charlotte CHAUVET" userId="S::cchauvet@ucanss.fr::8a205b93-5da0-4a8c-a63d-3a9897f03fe3" providerId="AD" clId="Web-{7B52D9A6-F26F-4EAF-F5FB-AE290D7F1A68}" dt="2026-01-23T09:59:58.741" v="9" actId="20577"/>
          <ac:spMkLst>
            <pc:docMk/>
            <pc:sldMk cId="2153271354" sldId="930"/>
            <ac:spMk id="8" creationId="{072B4A41-9050-2830-21E0-4AEDADB3C94B}"/>
          </ac:spMkLst>
        </pc:spChg>
      </pc:sldChg>
    </pc:docChg>
  </pc:docChgLst>
  <pc:docChgLst>
    <pc:chgData name="Lorène BARATEAU-ROBIN" userId="414dbd44-9cc5-43ac-b6a9-9909f0733766" providerId="ADAL" clId="{6331728D-0BE3-4491-89E5-0C18BC424B3D}"/>
    <pc:docChg chg="modSld">
      <pc:chgData name="Lorène BARATEAU-ROBIN" userId="414dbd44-9cc5-43ac-b6a9-9909f0733766" providerId="ADAL" clId="{6331728D-0BE3-4491-89E5-0C18BC424B3D}" dt="2026-01-22T16:18:45.621" v="59" actId="404"/>
      <pc:docMkLst>
        <pc:docMk/>
      </pc:docMkLst>
      <pc:sldChg chg="modSp mod">
        <pc:chgData name="Lorène BARATEAU-ROBIN" userId="414dbd44-9cc5-43ac-b6a9-9909f0733766" providerId="ADAL" clId="{6331728D-0BE3-4491-89E5-0C18BC424B3D}" dt="2026-01-22T16:18:19.749" v="53" actId="20577"/>
        <pc:sldMkLst>
          <pc:docMk/>
          <pc:sldMk cId="2937721068" sldId="902"/>
        </pc:sldMkLst>
        <pc:spChg chg="mod">
          <ac:chgData name="Lorène BARATEAU-ROBIN" userId="414dbd44-9cc5-43ac-b6a9-9909f0733766" providerId="ADAL" clId="{6331728D-0BE3-4491-89E5-0C18BC424B3D}" dt="2026-01-22T16:18:19.749" v="53" actId="20577"/>
          <ac:spMkLst>
            <pc:docMk/>
            <pc:sldMk cId="2937721068" sldId="902"/>
            <ac:spMk id="38" creationId="{8F776CE8-2C8E-4304-8888-7B554227EED4}"/>
          </ac:spMkLst>
        </pc:spChg>
      </pc:sldChg>
      <pc:sldChg chg="modSp mod">
        <pc:chgData name="Lorène BARATEAU-ROBIN" userId="414dbd44-9cc5-43ac-b6a9-9909f0733766" providerId="ADAL" clId="{6331728D-0BE3-4491-89E5-0C18BC424B3D}" dt="2026-01-22T16:17:02.329" v="1" actId="20577"/>
        <pc:sldMkLst>
          <pc:docMk/>
          <pc:sldMk cId="3737295014" sldId="909"/>
        </pc:sldMkLst>
        <pc:spChg chg="mod">
          <ac:chgData name="Lorène BARATEAU-ROBIN" userId="414dbd44-9cc5-43ac-b6a9-9909f0733766" providerId="ADAL" clId="{6331728D-0BE3-4491-89E5-0C18BC424B3D}" dt="2026-01-22T16:17:02.329" v="1" actId="20577"/>
          <ac:spMkLst>
            <pc:docMk/>
            <pc:sldMk cId="3737295014" sldId="909"/>
            <ac:spMk id="5" creationId="{6C9FA8CE-8953-CE18-C2E5-A14E5885B349}"/>
          </ac:spMkLst>
        </pc:spChg>
      </pc:sldChg>
      <pc:sldChg chg="modSp mod">
        <pc:chgData name="Lorène BARATEAU-ROBIN" userId="414dbd44-9cc5-43ac-b6a9-9909f0733766" providerId="ADAL" clId="{6331728D-0BE3-4491-89E5-0C18BC424B3D}" dt="2026-01-22T16:18:45.621" v="59" actId="404"/>
        <pc:sldMkLst>
          <pc:docMk/>
          <pc:sldMk cId="3306228963" sldId="924"/>
        </pc:sldMkLst>
        <pc:spChg chg="mod">
          <ac:chgData name="Lorène BARATEAU-ROBIN" userId="414dbd44-9cc5-43ac-b6a9-9909f0733766" providerId="ADAL" clId="{6331728D-0BE3-4491-89E5-0C18BC424B3D}" dt="2026-01-22T16:18:45.621" v="59" actId="404"/>
          <ac:spMkLst>
            <pc:docMk/>
            <pc:sldMk cId="3306228963" sldId="924"/>
            <ac:spMk id="2" creationId="{44B407A9-1058-201C-FBF1-7C00C9F1B78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0F329D-9265-4F73-9EB0-F0BEE530DF71}" type="datetimeFigureOut">
              <a:rPr lang="fr-FR" smtClean="0"/>
              <a:t>23/01/2026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BCB00D-7B6B-4EB4-9C17-764164A39B9B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52335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BCB00D-7B6B-4EB4-9C17-764164A39B9B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53233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1BC913-D694-71FC-4A33-CEA34A45DE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370BDCD1-58C8-31FB-E4F8-0057C6A2AD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79B1661E-303E-1A63-2476-D6E2F578B7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2AB650F-C850-EB93-B359-C8065979B8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BCB00D-7B6B-4EB4-9C17-764164A39B9B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327504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4B0855-2A17-B040-7D62-B185293748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AA88251-E35B-073B-9460-9AF5FD271DC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EF00906F-3EC7-8C52-26F7-8E550F388B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5A11C62-482D-23D6-1D66-B4EEED812A5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BCB00D-7B6B-4EB4-9C17-764164A39B9B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558537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BCB00D-7B6B-4EB4-9C17-764164A39B9B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96513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BD45F3-AFD5-9C4E-387F-72CF01D554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0FF5587-74F4-73A3-FB19-EE88DB2704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E186C47-BA6C-4F87-7B21-F0DEF23F6E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4AC1684-87E4-AF3C-7097-E5C4C981BA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BCB00D-7B6B-4EB4-9C17-764164A39B9B}" type="slidenum">
              <a:rPr lang="fr-FR" smtClean="0"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022859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CCCE33-FA08-175E-A343-3AA0B3A711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A076757C-3692-17E8-8303-AB8BD0FD4DB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EF4CAC9-FC3B-C2C2-FAC7-F460BAA57D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DED22FB-5BCE-ABC3-0702-A85AB63753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BCB00D-7B6B-4EB4-9C17-764164A39B9B}" type="slidenum">
              <a:rPr lang="fr-FR" smtClean="0"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371550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BCB00D-7B6B-4EB4-9C17-764164A39B9B}" type="slidenum">
              <a:rPr lang="fr-FR" smtClean="0"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76051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E9AC1C-DB05-8AE5-B311-A392D6703B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8C5830C-DE73-38BE-A14E-221D899C26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C23314F-37E9-9734-D6AA-6117DB229E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254964F-6A68-8BFA-6C5A-74FF74F0E9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BCB00D-7B6B-4EB4-9C17-764164A39B9B}" type="slidenum">
              <a:rPr lang="fr-FR" smtClean="0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127590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BCB00D-7B6B-4EB4-9C17-764164A39B9B}" type="slidenum">
              <a:rPr lang="fr-FR" smtClean="0"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26990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33D03C-8073-4149-B62B-72E8567CF5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8638A9A-FECB-4A1F-80D9-4919AF5DAF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C71E376-B7AD-42E8-A955-2D1597EB4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DE75-4850-464A-BA58-C42D74010E79}" type="datetimeFigureOut">
              <a:rPr lang="fr-FR" smtClean="0"/>
              <a:t>23/01/2026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1C98D68-F429-4A66-866D-5EFB62D9F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C07CE67-37E2-4305-9BB7-40C5B4A4A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55245-43F5-4F53-AD97-12B6F057AD59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79673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7EE7161-D96A-4193-96BD-12C2208844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89E3266-1F47-4117-B140-12D3365DC3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7665C35-3B00-4467-9193-5E1B5A50E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DE75-4850-464A-BA58-C42D74010E79}" type="datetimeFigureOut">
              <a:rPr lang="fr-FR" smtClean="0"/>
              <a:t>23/01/2026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4BAF2CD-AA79-4D9F-AFD4-F1815D09C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10494C1-1515-4E18-B34D-5FE10D5DE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55245-43F5-4F53-AD97-12B6F057AD59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21329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1DE1AFDD-6DAF-4729-A916-71FFDC87C6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A5673EE-699C-45FA-B7D2-6291B091F9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9F7552-4532-4062-AA74-489B84058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DE75-4850-464A-BA58-C42D74010E79}" type="datetimeFigureOut">
              <a:rPr lang="fr-FR" smtClean="0"/>
              <a:t>23/01/2026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8842916-AC51-4907-A4BD-ED526BB8F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F3A4863-7966-4ED3-85CC-D1CB9666F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55245-43F5-4F53-AD97-12B6F057AD59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84842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AE6AD8-B517-4F94-9414-BDEDACCBE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0D0F652-FD44-49A0-8ED2-AFA7CD6667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A119FA2-FE00-41A3-8025-078A0AEAD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DE75-4850-464A-BA58-C42D74010E79}" type="datetimeFigureOut">
              <a:rPr lang="fr-FR" smtClean="0"/>
              <a:t>23/01/2026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86A366B-A04B-4109-82B6-FAC15BEF3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9E448B2-E5CC-4074-A4AA-B3D9F01CB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55245-43F5-4F53-AD97-12B6F057AD59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03155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B7A41B-A618-4D74-833B-0C5CE4D28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C99C8B3-A27E-4CEB-818B-07E7F54F1B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4C583A6-1C3E-457A-BCF3-DA5EEF61C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DE75-4850-464A-BA58-C42D74010E79}" type="datetimeFigureOut">
              <a:rPr lang="fr-FR" smtClean="0"/>
              <a:t>23/01/2026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C0BE00A-CD70-40CA-821E-463654F86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94AF20C-188E-46CD-BDD0-550F22CD2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55245-43F5-4F53-AD97-12B6F057AD59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18381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D43086-80FE-46D6-91EC-C705D353D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CC5D12-5F84-4582-89DF-66A2010053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5BD231C-D1B4-44E2-8F1B-5E20059499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E4EA084-BA8A-4E1E-A08D-BA630197B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DE75-4850-464A-BA58-C42D74010E79}" type="datetimeFigureOut">
              <a:rPr lang="fr-FR" smtClean="0"/>
              <a:t>23/01/2026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2A7698E-9880-46BD-A9A6-5554A74F4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306DB54-528D-4956-9DDB-8E4ED7294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55245-43F5-4F53-AD97-12B6F057AD59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05771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B5ECF7-A252-4EDB-A67F-83BFA8D16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6A7557A-4076-4AA4-BC1D-D5D8FD423A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71A54BD-9F9F-4649-AA13-52209AAEA4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002B482-709B-44EA-AC97-F4501D5C62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0A564CE-C690-4133-B087-95ABDE2971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FBE1D5A-6163-4447-8D10-1761CEAF1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DE75-4850-464A-BA58-C42D74010E79}" type="datetimeFigureOut">
              <a:rPr lang="fr-FR" smtClean="0"/>
              <a:t>23/01/2026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F770DBD-085F-490D-A8A7-4B7373E1F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2963420-A664-4FB3-B00D-BF3AC6300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55245-43F5-4F53-AD97-12B6F057AD59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49880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4B6B204-F10D-41F1-BAD8-E56D7D947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EA2B4CF-B82D-413E-949C-02D4CA570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DE75-4850-464A-BA58-C42D74010E79}" type="datetimeFigureOut">
              <a:rPr lang="fr-FR" smtClean="0"/>
              <a:t>23/01/2026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79A8C2F-62AE-43CE-9B7B-2D96D948B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9641206-B6CA-45D6-B7C0-574316257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55245-43F5-4F53-AD97-12B6F057AD59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71285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32C4FB5-4E3A-4DB7-B83E-CAB0E6DE0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DE75-4850-464A-BA58-C42D74010E79}" type="datetimeFigureOut">
              <a:rPr lang="fr-FR" smtClean="0"/>
              <a:t>23/01/2026</a:t>
            </a:fld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7CBBF7C-C371-49FA-8764-9857B32E0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2628868-7827-4627-BC91-913761B75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55245-43F5-4F53-AD97-12B6F057AD59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66884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9F1C8A-C8AF-4594-B4A9-8F028A0EA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ABC800D-8CE6-483E-ADAC-BCFD2205E0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29E0443-2914-4E42-B0CD-1C36FAB40F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A541FC3-AF2E-4F94-BDC4-93E023427E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DE75-4850-464A-BA58-C42D74010E79}" type="datetimeFigureOut">
              <a:rPr lang="fr-FR" smtClean="0"/>
              <a:t>23/01/2026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961C8F8-F650-41AD-B34F-781EABE8D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B78E5A3-C2FD-472E-9053-1B5711368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55245-43F5-4F53-AD97-12B6F057AD59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99750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4CDD63E-7831-4F1E-86B1-E614979DBE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B20B58A-08A7-47BF-9DF1-4BD12032BC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950F739-9996-4346-A881-074388CE80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67B47B0-E0B0-4192-8559-3D6D832E4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DE75-4850-464A-BA58-C42D74010E79}" type="datetimeFigureOut">
              <a:rPr lang="fr-FR" smtClean="0"/>
              <a:t>23/01/2026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5B4761A-D035-492F-AAEF-1278A978C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F97D95B-5824-41D3-A37A-2CF64CA61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55245-43F5-4F53-AD97-12B6F057AD59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85467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DDEE60E-BEBD-473C-80FC-76B63932D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857C03C-30CE-47DF-B166-2ED77B8910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AA04E0D-9552-4FC4-AB1E-FC000C0E98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0DE75-4850-464A-BA58-C42D74010E79}" type="datetimeFigureOut">
              <a:rPr lang="fr-FR" smtClean="0"/>
              <a:t>23/01/2026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D1928BD-20BD-44CC-939A-D03E068C82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57A9A20-035D-467F-BF67-2ED00359C0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55245-43F5-4F53-AD97-12B6F057AD59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7500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jpg"/><Relationship Id="rId3" Type="http://schemas.openxmlformats.org/officeDocument/2006/relationships/image" Target="../media/image1.png"/><Relationship Id="rId7" Type="http://schemas.openxmlformats.org/officeDocument/2006/relationships/image" Target="../media/image5.svg"/><Relationship Id="rId12" Type="http://schemas.openxmlformats.org/officeDocument/2006/relationships/image" Target="../media/image10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svg"/><Relationship Id="rId10" Type="http://schemas.openxmlformats.org/officeDocument/2006/relationships/image" Target="../media/image8.svg"/><Relationship Id="rId4" Type="http://schemas.openxmlformats.org/officeDocument/2006/relationships/image" Target="../media/image2.png"/><Relationship Id="rId9" Type="http://schemas.openxmlformats.org/officeDocument/2006/relationships/image" Target="../media/image7.sv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1.png"/><Relationship Id="rId7" Type="http://schemas.openxmlformats.org/officeDocument/2006/relationships/image" Target="../media/image7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Relationship Id="rId9" Type="http://schemas.openxmlformats.org/officeDocument/2006/relationships/image" Target="../media/image1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7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.png"/><Relationship Id="rId7" Type="http://schemas.openxmlformats.org/officeDocument/2006/relationships/image" Target="../media/image7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10" Type="http://schemas.openxmlformats.org/officeDocument/2006/relationships/image" Target="../media/image16.png"/><Relationship Id="rId4" Type="http://schemas.openxmlformats.org/officeDocument/2006/relationships/image" Target="../media/image4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.png"/><Relationship Id="rId7" Type="http://schemas.openxmlformats.org/officeDocument/2006/relationships/image" Target="../media/image7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20.svg"/><Relationship Id="rId5" Type="http://schemas.openxmlformats.org/officeDocument/2006/relationships/image" Target="../media/image5.svg"/><Relationship Id="rId10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18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1.png"/><Relationship Id="rId7" Type="http://schemas.openxmlformats.org/officeDocument/2006/relationships/image" Target="../media/image7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Relationship Id="rId9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.png"/><Relationship Id="rId7" Type="http://schemas.openxmlformats.org/officeDocument/2006/relationships/image" Target="../media/image7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securite-sociale.fr/files/live/sites/SSFR/files/medias/DSS%20-%20UCANSS/GPI%202022%20-%20100%20projets%20innovants%20de%20la%20S%c3%a9curit%c3%a9%20sociale.pdf" TargetMode="External"/><Relationship Id="rId5" Type="http://schemas.openxmlformats.org/officeDocument/2006/relationships/image" Target="../media/image5.svg"/><Relationship Id="rId4" Type="http://schemas.openxmlformats.org/officeDocument/2006/relationships/image" Target="../media/image4.png"/><Relationship Id="rId9" Type="http://schemas.openxmlformats.org/officeDocument/2006/relationships/image" Target="../media/image22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hyperlink" Target="https://lab.securite-sociale.fr/GPI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5.sv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1.jpg"/><Relationship Id="rId5" Type="http://schemas.openxmlformats.org/officeDocument/2006/relationships/image" Target="../media/image3.svg"/><Relationship Id="rId10" Type="http://schemas.openxmlformats.org/officeDocument/2006/relationships/image" Target="../media/image8.svg"/><Relationship Id="rId4" Type="http://schemas.openxmlformats.org/officeDocument/2006/relationships/image" Target="../media/image2.png"/><Relationship Id="rId9" Type="http://schemas.openxmlformats.org/officeDocument/2006/relationships/image" Target="../media/image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Image 42">
            <a:extLst>
              <a:ext uri="{FF2B5EF4-FFF2-40B4-BE49-F238E27FC236}">
                <a16:creationId xmlns:a16="http://schemas.microsoft.com/office/drawing/2014/main" id="{09A42E06-CD9B-4A26-8AB0-26A4F6CD28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16000" cy="6858000"/>
          </a:xfrm>
          <a:prstGeom prst="rect">
            <a:avLst/>
          </a:prstGeom>
        </p:spPr>
      </p:pic>
      <p:pic>
        <p:nvPicPr>
          <p:cNvPr id="13" name="Graphique 12">
            <a:extLst>
              <a:ext uri="{FF2B5EF4-FFF2-40B4-BE49-F238E27FC236}">
                <a16:creationId xmlns:a16="http://schemas.microsoft.com/office/drawing/2014/main" id="{31D48D90-C564-447B-9364-7A3CDA4014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234634" y="720450"/>
            <a:ext cx="4710389" cy="4680000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51D1A4A1-B7ED-44F6-A385-E4E2A2BB5554}"/>
              </a:ext>
            </a:extLst>
          </p:cNvPr>
          <p:cNvSpPr txBox="1"/>
          <p:nvPr/>
        </p:nvSpPr>
        <p:spPr>
          <a:xfrm>
            <a:off x="696001" y="1779362"/>
            <a:ext cx="1124902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rgbClr val="220180"/>
                </a:solidFill>
                <a:latin typeface="Hero New ExtraBold" panose="02000900000000000000" pitchFamily="50" charset="0"/>
              </a:rPr>
              <a:t>Grand Prix de l’Innovation</a:t>
            </a:r>
          </a:p>
          <a:p>
            <a:r>
              <a:rPr lang="fr-FR" sz="4000" dirty="0">
                <a:solidFill>
                  <a:srgbClr val="5A45A9"/>
                </a:solidFill>
                <a:latin typeface="Hero New ExtraBold" panose="02000900000000000000" pitchFamily="50" charset="0"/>
              </a:rPr>
              <a:t>Édition 2026</a:t>
            </a:r>
          </a:p>
        </p:txBody>
      </p:sp>
      <p:pic>
        <p:nvPicPr>
          <p:cNvPr id="24" name="Graphique 23">
            <a:extLst>
              <a:ext uri="{FF2B5EF4-FFF2-40B4-BE49-F238E27FC236}">
                <a16:creationId xmlns:a16="http://schemas.microsoft.com/office/drawing/2014/main" id="{B690FFEF-2C67-460F-9A7C-87C62D5480E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250" y="470333"/>
            <a:ext cx="2880000" cy="618667"/>
          </a:xfrm>
          <a:prstGeom prst="rect">
            <a:avLst/>
          </a:prstGeom>
        </p:spPr>
      </p:pic>
      <p:pic>
        <p:nvPicPr>
          <p:cNvPr id="3" name="Graphique 2">
            <a:extLst>
              <a:ext uri="{FF2B5EF4-FFF2-40B4-BE49-F238E27FC236}">
                <a16:creationId xmlns:a16="http://schemas.microsoft.com/office/drawing/2014/main" id="{56A795E4-A594-4960-9956-F5AB1469247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464481" y="6047563"/>
            <a:ext cx="590550" cy="590550"/>
          </a:xfrm>
          <a:prstGeom prst="rect">
            <a:avLst/>
          </a:prstGeom>
        </p:spPr>
      </p:pic>
      <p:pic>
        <p:nvPicPr>
          <p:cNvPr id="11" name="Graphique 10">
            <a:extLst>
              <a:ext uri="{FF2B5EF4-FFF2-40B4-BE49-F238E27FC236}">
                <a16:creationId xmlns:a16="http://schemas.microsoft.com/office/drawing/2014/main" id="{F967982F-0CAF-4DFD-8D44-AAC599757B0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192181" y="5796899"/>
            <a:ext cx="720000" cy="720000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4DC1C5A1-1E3C-47D0-A9A1-8034621670B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56000" y="5217000"/>
            <a:ext cx="590550" cy="590550"/>
          </a:xfrm>
          <a:prstGeom prst="rect">
            <a:avLst/>
          </a:prstGeom>
        </p:spPr>
      </p:pic>
      <p:pic>
        <p:nvPicPr>
          <p:cNvPr id="14" name="Graphique 13">
            <a:extLst>
              <a:ext uri="{FF2B5EF4-FFF2-40B4-BE49-F238E27FC236}">
                <a16:creationId xmlns:a16="http://schemas.microsoft.com/office/drawing/2014/main" id="{302027FB-4C05-41F4-A41A-C64D387186B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798850" y="4973775"/>
            <a:ext cx="720000" cy="720000"/>
          </a:xfrm>
          <a:prstGeom prst="rect">
            <a:avLst/>
          </a:prstGeom>
        </p:spPr>
      </p:pic>
      <p:grpSp>
        <p:nvGrpSpPr>
          <p:cNvPr id="16" name="Groupe 15">
            <a:extLst>
              <a:ext uri="{FF2B5EF4-FFF2-40B4-BE49-F238E27FC236}">
                <a16:creationId xmlns:a16="http://schemas.microsoft.com/office/drawing/2014/main" id="{8FA8D1BB-1EE4-4B5F-8A24-B03840096FF5}"/>
              </a:ext>
            </a:extLst>
          </p:cNvPr>
          <p:cNvGrpSpPr>
            <a:grpSpLocks noChangeAspect="1"/>
          </p:cNvGrpSpPr>
          <p:nvPr/>
        </p:nvGrpSpPr>
        <p:grpSpPr>
          <a:xfrm>
            <a:off x="9335999" y="2649944"/>
            <a:ext cx="720000" cy="720000"/>
            <a:chOff x="5015288" y="1401080"/>
            <a:chExt cx="2160000" cy="2160000"/>
          </a:xfrm>
        </p:grpSpPr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16A08975-9521-449B-BD54-F6225A1EF484}"/>
                </a:ext>
              </a:extLst>
            </p:cNvPr>
            <p:cNvSpPr/>
            <p:nvPr/>
          </p:nvSpPr>
          <p:spPr>
            <a:xfrm>
              <a:off x="6364208" y="1437900"/>
              <a:ext cx="360000" cy="36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pic>
          <p:nvPicPr>
            <p:cNvPr id="18" name="Graphique 17" descr="Héros contour">
              <a:extLst>
                <a:ext uri="{FF2B5EF4-FFF2-40B4-BE49-F238E27FC236}">
                  <a16:creationId xmlns:a16="http://schemas.microsoft.com/office/drawing/2014/main" id="{490CF9CE-CBFA-4056-B628-5BA3B560398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5015288" y="1401080"/>
              <a:ext cx="2160000" cy="2160000"/>
            </a:xfrm>
            <a:prstGeom prst="rect">
              <a:avLst/>
            </a:prstGeom>
          </p:spPr>
        </p:pic>
        <p:sp>
          <p:nvSpPr>
            <p:cNvPr id="19" name="Étoile : 5 branches 18">
              <a:extLst>
                <a:ext uri="{FF2B5EF4-FFF2-40B4-BE49-F238E27FC236}">
                  <a16:creationId xmlns:a16="http://schemas.microsoft.com/office/drawing/2014/main" id="{5C060F0B-1483-477E-B694-125CEE5A33E5}"/>
                </a:ext>
              </a:extLst>
            </p:cNvPr>
            <p:cNvSpPr/>
            <p:nvPr/>
          </p:nvSpPr>
          <p:spPr>
            <a:xfrm rot="1231250">
              <a:off x="6155956" y="1994350"/>
              <a:ext cx="396000" cy="3960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pic>
        <p:nvPicPr>
          <p:cNvPr id="20" name="Image 19">
            <a:extLst>
              <a:ext uri="{FF2B5EF4-FFF2-40B4-BE49-F238E27FC236}">
                <a16:creationId xmlns:a16="http://schemas.microsoft.com/office/drawing/2014/main" id="{EF4BDC22-969F-46AA-BB37-679B8E6DCF93}"/>
              </a:ext>
            </a:extLst>
          </p:cNvPr>
          <p:cNvPicPr>
            <a:picLocks noChangeAspect="1"/>
          </p:cNvPicPr>
          <p:nvPr/>
        </p:nvPicPr>
        <p:blipFill>
          <a:blip r:embed="rId1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5789" y="5755960"/>
            <a:ext cx="1832244" cy="1080000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6EC5AFDE-BBFF-4C92-93C8-E51EF252E47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5788" y="5773281"/>
            <a:ext cx="2209892" cy="681036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BC0601EC-4A97-E3DD-C092-3F7234C3D674}"/>
              </a:ext>
            </a:extLst>
          </p:cNvPr>
          <p:cNvSpPr txBox="1"/>
          <p:nvPr/>
        </p:nvSpPr>
        <p:spPr>
          <a:xfrm>
            <a:off x="439756" y="6081228"/>
            <a:ext cx="4320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rgbClr val="220180"/>
                </a:solidFill>
                <a:latin typeface="Hero New ExtraBold" panose="02000900000000000000" pitchFamily="50" charset="0"/>
              </a:rPr>
              <a:t>#GPI2026</a:t>
            </a:r>
          </a:p>
          <a:p>
            <a:r>
              <a:rPr lang="fr-FR" sz="1400" dirty="0">
                <a:solidFill>
                  <a:srgbClr val="220180"/>
                </a:solidFill>
                <a:latin typeface="Hero New ExtraBold" panose="02000900000000000000" pitchFamily="50" charset="0"/>
              </a:rPr>
              <a:t>#LaSécuInnove</a:t>
            </a:r>
            <a:endParaRPr lang="fr-FR" sz="1400" dirty="0">
              <a:solidFill>
                <a:srgbClr val="2201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116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AF6B67-227C-2FCD-AE07-215D11503D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Image 42">
            <a:extLst>
              <a:ext uri="{FF2B5EF4-FFF2-40B4-BE49-F238E27FC236}">
                <a16:creationId xmlns:a16="http://schemas.microsoft.com/office/drawing/2014/main" id="{7C592F11-C8EB-D49E-A1C4-71D858CE5F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09000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562F573A-4D0B-9B73-4A47-F843A13F2980}"/>
              </a:ext>
            </a:extLst>
          </p:cNvPr>
          <p:cNvSpPr txBox="1"/>
          <p:nvPr/>
        </p:nvSpPr>
        <p:spPr>
          <a:xfrm>
            <a:off x="397051" y="1232480"/>
            <a:ext cx="684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220180"/>
                </a:solidFill>
                <a:latin typeface="Hero New ExtraBold" panose="02000900000000000000" pitchFamily="50" charset="0"/>
              </a:rPr>
              <a:t>Le GPI, c’est quoi ?</a:t>
            </a:r>
          </a:p>
        </p:txBody>
      </p:sp>
      <p:pic>
        <p:nvPicPr>
          <p:cNvPr id="24" name="Graphique 23">
            <a:extLst>
              <a:ext uri="{FF2B5EF4-FFF2-40B4-BE49-F238E27FC236}">
                <a16:creationId xmlns:a16="http://schemas.microsoft.com/office/drawing/2014/main" id="{3E167093-BFD7-9B8B-51EE-DC29FDBD12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8400" y="101783"/>
            <a:ext cx="2880000" cy="618667"/>
          </a:xfrm>
          <a:prstGeom prst="rect">
            <a:avLst/>
          </a:prstGeom>
        </p:spPr>
      </p:pic>
      <p:pic>
        <p:nvPicPr>
          <p:cNvPr id="3" name="Graphique 2">
            <a:extLst>
              <a:ext uri="{FF2B5EF4-FFF2-40B4-BE49-F238E27FC236}">
                <a16:creationId xmlns:a16="http://schemas.microsoft.com/office/drawing/2014/main" id="{65B079BC-6A94-D619-B870-48C968F9D7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464481" y="6047563"/>
            <a:ext cx="590550" cy="590550"/>
          </a:xfrm>
          <a:prstGeom prst="rect">
            <a:avLst/>
          </a:prstGeom>
        </p:spPr>
      </p:pic>
      <p:pic>
        <p:nvPicPr>
          <p:cNvPr id="11" name="Graphique 10">
            <a:extLst>
              <a:ext uri="{FF2B5EF4-FFF2-40B4-BE49-F238E27FC236}">
                <a16:creationId xmlns:a16="http://schemas.microsoft.com/office/drawing/2014/main" id="{9263C5E5-7813-9B02-1401-2483713CF60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192181" y="5796899"/>
            <a:ext cx="720000" cy="720000"/>
          </a:xfrm>
          <a:prstGeom prst="rect">
            <a:avLst/>
          </a:prstGeom>
        </p:spPr>
      </p:pic>
      <p:pic>
        <p:nvPicPr>
          <p:cNvPr id="14" name="Graphique 13">
            <a:extLst>
              <a:ext uri="{FF2B5EF4-FFF2-40B4-BE49-F238E27FC236}">
                <a16:creationId xmlns:a16="http://schemas.microsoft.com/office/drawing/2014/main" id="{C43446F1-8ED9-303B-DD1D-894A0113BCA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798850" y="4973775"/>
            <a:ext cx="720000" cy="720000"/>
          </a:xfrm>
          <a:prstGeom prst="rect">
            <a:avLst/>
          </a:prstGeom>
        </p:spPr>
      </p:pic>
      <p:pic>
        <p:nvPicPr>
          <p:cNvPr id="16" name="Graphique 15">
            <a:extLst>
              <a:ext uri="{FF2B5EF4-FFF2-40B4-BE49-F238E27FC236}">
                <a16:creationId xmlns:a16="http://schemas.microsoft.com/office/drawing/2014/main" id="{FCC22766-3916-6A2A-13CB-D9AF8AB6C10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56000" y="5217000"/>
            <a:ext cx="590550" cy="590550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9D214889-BA9E-056F-AFB5-868548A2B94C}"/>
              </a:ext>
            </a:extLst>
          </p:cNvPr>
          <p:cNvSpPr txBox="1"/>
          <p:nvPr/>
        </p:nvSpPr>
        <p:spPr>
          <a:xfrm>
            <a:off x="3649829" y="3075743"/>
            <a:ext cx="7560000" cy="206454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dirty="0">
                <a:latin typeface="Hero New Medium"/>
                <a:ea typeface="Calibri"/>
                <a:cs typeface="Calibri"/>
              </a:rPr>
              <a:t>Lancé pour la première fois en 2019, le GPI met en lumière des innovations d’organismes de la Sécurité sociale, déjà déployées, issues du terrain et répondant à des problématiques souvent communes. </a:t>
            </a:r>
          </a:p>
          <a:p>
            <a:endParaRPr lang="fr-FR" dirty="0">
              <a:latin typeface="Hero New Medium" panose="02000600000000000000" pitchFamily="50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dirty="0">
                <a:latin typeface="Hero New Medium" panose="020006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Le GPI est organisé par la Direction de la Sécurité sociale et l'</a:t>
            </a:r>
            <a:r>
              <a:rPr lang="fr-FR" dirty="0" err="1">
                <a:latin typeface="Hero New Medium" panose="020006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Ucanss</a:t>
            </a:r>
            <a:r>
              <a:rPr lang="fr-FR" dirty="0">
                <a:latin typeface="Hero New Medium" panose="020006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en lien avec les Caisses nationales de Sécurité sociale. </a:t>
            </a:r>
          </a:p>
          <a:p>
            <a:pPr lvl="0" algn="just">
              <a:lnSpc>
                <a:spcPct val="120000"/>
              </a:lnSpc>
            </a:pPr>
            <a:endParaRPr lang="fr-FR" sz="1800" dirty="0">
              <a:effectLst/>
              <a:latin typeface="Hero New Medium" panose="02000600000000000000" pitchFamily="50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2" name="Graphique 21">
            <a:extLst>
              <a:ext uri="{FF2B5EF4-FFF2-40B4-BE49-F238E27FC236}">
                <a16:creationId xmlns:a16="http://schemas.microsoft.com/office/drawing/2014/main" id="{10FE6C20-E357-FC5C-165F-679FB5059F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136000" y="228589"/>
            <a:ext cx="590550" cy="590550"/>
          </a:xfrm>
          <a:prstGeom prst="rect">
            <a:avLst/>
          </a:prstGeom>
        </p:spPr>
      </p:pic>
      <p:pic>
        <p:nvPicPr>
          <p:cNvPr id="4" name="Image 3" descr="Une image contenant croquis, Graphique, conception, illustration&#10;&#10;Le contenu généré par l’IA peut être incorrect.">
            <a:extLst>
              <a:ext uri="{FF2B5EF4-FFF2-40B4-BE49-F238E27FC236}">
                <a16:creationId xmlns:a16="http://schemas.microsoft.com/office/drawing/2014/main" id="{EFEFA7DF-C3C7-DB82-8F94-68403EF66F3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18" r="38189"/>
          <a:stretch>
            <a:fillRect/>
          </a:stretch>
        </p:blipFill>
        <p:spPr>
          <a:xfrm>
            <a:off x="447331" y="2937278"/>
            <a:ext cx="3071519" cy="2119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850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0826D5-1688-238E-CBD2-C292F730ED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Image 42">
            <a:extLst>
              <a:ext uri="{FF2B5EF4-FFF2-40B4-BE49-F238E27FC236}">
                <a16:creationId xmlns:a16="http://schemas.microsoft.com/office/drawing/2014/main" id="{2D609C18-3024-115A-A0BF-661B2AB582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09000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17DFA6AA-3CF7-1CAA-06A6-7A0767625BD3}"/>
              </a:ext>
            </a:extLst>
          </p:cNvPr>
          <p:cNvSpPr txBox="1"/>
          <p:nvPr/>
        </p:nvSpPr>
        <p:spPr>
          <a:xfrm>
            <a:off x="397050" y="1232480"/>
            <a:ext cx="8578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220180"/>
                </a:solidFill>
                <a:latin typeface="Hero New ExtraBold" panose="02000900000000000000" pitchFamily="50" charset="0"/>
              </a:rPr>
              <a:t>Thématique 2026</a:t>
            </a:r>
          </a:p>
        </p:txBody>
      </p:sp>
      <p:pic>
        <p:nvPicPr>
          <p:cNvPr id="24" name="Graphique 23">
            <a:extLst>
              <a:ext uri="{FF2B5EF4-FFF2-40B4-BE49-F238E27FC236}">
                <a16:creationId xmlns:a16="http://schemas.microsoft.com/office/drawing/2014/main" id="{96267BFC-F267-A7D9-D778-E898136063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8400" y="101783"/>
            <a:ext cx="2880000" cy="618667"/>
          </a:xfrm>
          <a:prstGeom prst="rect">
            <a:avLst/>
          </a:prstGeom>
        </p:spPr>
      </p:pic>
      <p:pic>
        <p:nvPicPr>
          <p:cNvPr id="16" name="Graphique 15">
            <a:extLst>
              <a:ext uri="{FF2B5EF4-FFF2-40B4-BE49-F238E27FC236}">
                <a16:creationId xmlns:a16="http://schemas.microsoft.com/office/drawing/2014/main" id="{976BD7E3-201F-E2D8-2603-A9D41F3B61B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634566" y="5084920"/>
            <a:ext cx="590550" cy="590550"/>
          </a:xfrm>
          <a:prstGeom prst="rect">
            <a:avLst/>
          </a:prstGeom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1CD2CE8A-C439-C1B9-C807-7204AE23AA6C}"/>
              </a:ext>
            </a:extLst>
          </p:cNvPr>
          <p:cNvSpPr txBox="1"/>
          <p:nvPr/>
        </p:nvSpPr>
        <p:spPr>
          <a:xfrm>
            <a:off x="1427639" y="2332563"/>
            <a:ext cx="9731639" cy="24199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fr-FR" sz="4000" b="1" dirty="0">
                <a:solidFill>
                  <a:srgbClr val="220180"/>
                </a:solidFill>
                <a:latin typeface="Hero New Medium" panose="020006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« Citoyens et solidaires »</a:t>
            </a:r>
          </a:p>
          <a:p>
            <a:pPr lvl="0" algn="ctr">
              <a:lnSpc>
                <a:spcPct val="115000"/>
              </a:lnSpc>
            </a:pPr>
            <a:endParaRPr lang="fr-FR" dirty="0">
              <a:latin typeface="Hero New Medium" panose="02000600000000000000" pitchFamily="50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ctr">
              <a:lnSpc>
                <a:spcPct val="115000"/>
              </a:lnSpc>
            </a:pPr>
            <a:endParaRPr lang="fr-FR" dirty="0">
              <a:latin typeface="Hero New Medium" panose="02000600000000000000" pitchFamily="50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 algn="ctr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FR" dirty="0">
                <a:latin typeface="Hero New Medium" panose="020006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Une thématique héritée des 80 ans de la Sécurité sociale</a:t>
            </a:r>
          </a:p>
          <a:p>
            <a:pPr marL="285750" lvl="0" indent="-285750" algn="ctr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FR" dirty="0">
                <a:latin typeface="Hero New Medium" panose="020006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Une traduction de nos valeurs fondamentales</a:t>
            </a:r>
          </a:p>
          <a:p>
            <a:pPr marL="285750" lvl="0" indent="-285750" algn="ctr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FR" dirty="0">
                <a:latin typeface="Hero New Medium" panose="020006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L’illustration d’une Sécu engagée, inclusive et responsable </a:t>
            </a:r>
          </a:p>
        </p:txBody>
      </p:sp>
      <p:pic>
        <p:nvPicPr>
          <p:cNvPr id="45" name="Graphique 44">
            <a:extLst>
              <a:ext uri="{FF2B5EF4-FFF2-40B4-BE49-F238E27FC236}">
                <a16:creationId xmlns:a16="http://schemas.microsoft.com/office/drawing/2014/main" id="{92590442-A11C-D828-18AE-1191DEC2140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159278" y="241709"/>
            <a:ext cx="590550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721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Image 42">
            <a:extLst>
              <a:ext uri="{FF2B5EF4-FFF2-40B4-BE49-F238E27FC236}">
                <a16:creationId xmlns:a16="http://schemas.microsoft.com/office/drawing/2014/main" id="{09A42E06-CD9B-4A26-8AB0-26A4F6CD28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09000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51D1A4A1-B7ED-44F6-A385-E4E2A2BB5554}"/>
              </a:ext>
            </a:extLst>
          </p:cNvPr>
          <p:cNvSpPr txBox="1"/>
          <p:nvPr/>
        </p:nvSpPr>
        <p:spPr>
          <a:xfrm>
            <a:off x="397050" y="1232480"/>
            <a:ext cx="82189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220180"/>
                </a:solidFill>
                <a:latin typeface="Hero New ExtraBold" panose="02000900000000000000" pitchFamily="50" charset="0"/>
              </a:rPr>
              <a:t>Les 3 catégories 2026</a:t>
            </a:r>
          </a:p>
        </p:txBody>
      </p:sp>
      <p:pic>
        <p:nvPicPr>
          <p:cNvPr id="24" name="Graphique 23">
            <a:extLst>
              <a:ext uri="{FF2B5EF4-FFF2-40B4-BE49-F238E27FC236}">
                <a16:creationId xmlns:a16="http://schemas.microsoft.com/office/drawing/2014/main" id="{B690FFEF-2C67-460F-9A7C-87C62D5480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8400" y="101783"/>
            <a:ext cx="2880000" cy="618667"/>
          </a:xfrm>
          <a:prstGeom prst="rect">
            <a:avLst/>
          </a:prstGeom>
        </p:spPr>
      </p:pic>
      <p:pic>
        <p:nvPicPr>
          <p:cNvPr id="16" name="Graphique 15">
            <a:extLst>
              <a:ext uri="{FF2B5EF4-FFF2-40B4-BE49-F238E27FC236}">
                <a16:creationId xmlns:a16="http://schemas.microsoft.com/office/drawing/2014/main" id="{A75EEC73-6B46-4C32-BA4C-4A1533225AC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634566" y="4875439"/>
            <a:ext cx="590550" cy="590550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2E30625F-06E5-42BD-8187-73165A83F25D}"/>
              </a:ext>
            </a:extLst>
          </p:cNvPr>
          <p:cNvSpPr txBox="1"/>
          <p:nvPr/>
        </p:nvSpPr>
        <p:spPr>
          <a:xfrm>
            <a:off x="641426" y="3790662"/>
            <a:ext cx="2860210" cy="7183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fr-FR" b="1" dirty="0">
                <a:solidFill>
                  <a:srgbClr val="200C60"/>
                </a:solidFill>
                <a:latin typeface="Hero New Medium" panose="020006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Citoyens et solidaires envers nos usagers</a:t>
            </a:r>
            <a:endParaRPr lang="fr-FR" sz="1800" b="1" dirty="0">
              <a:solidFill>
                <a:srgbClr val="200C60"/>
              </a:solidFill>
              <a:effectLst/>
              <a:latin typeface="Hero New Medium" panose="02000600000000000000" pitchFamily="50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275DFB40-D99F-4A31-916F-CCB5F0411953}"/>
              </a:ext>
            </a:extLst>
          </p:cNvPr>
          <p:cNvSpPr txBox="1"/>
          <p:nvPr/>
        </p:nvSpPr>
        <p:spPr>
          <a:xfrm>
            <a:off x="8226673" y="3760859"/>
            <a:ext cx="3746742" cy="7183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fr-FR" b="1" dirty="0">
                <a:solidFill>
                  <a:srgbClr val="200C60"/>
                </a:solidFill>
                <a:latin typeface="Hero New Medium" panose="020006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Citoyens et solidaires envers les générations futures </a:t>
            </a:r>
          </a:p>
        </p:txBody>
      </p:sp>
      <p:pic>
        <p:nvPicPr>
          <p:cNvPr id="31" name="Image 30">
            <a:extLst>
              <a:ext uri="{FF2B5EF4-FFF2-40B4-BE49-F238E27FC236}">
                <a16:creationId xmlns:a16="http://schemas.microsoft.com/office/drawing/2014/main" id="{009DA8EC-E25F-4EDE-B610-B10ED44FDDE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335" y="1982158"/>
            <a:ext cx="2818391" cy="1878927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FE27BAC0-E45A-430B-ABD6-AB0C2E149CD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045" y="1882121"/>
            <a:ext cx="3118500" cy="2078999"/>
          </a:xfrm>
          <a:prstGeom prst="rect">
            <a:avLst/>
          </a:prstGeom>
        </p:spPr>
      </p:pic>
      <p:sp>
        <p:nvSpPr>
          <p:cNvPr id="44" name="ZoneTexte 43">
            <a:extLst>
              <a:ext uri="{FF2B5EF4-FFF2-40B4-BE49-F238E27FC236}">
                <a16:creationId xmlns:a16="http://schemas.microsoft.com/office/drawing/2014/main" id="{92110288-0BA9-4D04-9238-161874C022B8}"/>
              </a:ext>
            </a:extLst>
          </p:cNvPr>
          <p:cNvSpPr txBox="1"/>
          <p:nvPr/>
        </p:nvSpPr>
        <p:spPr>
          <a:xfrm>
            <a:off x="4291917" y="3760859"/>
            <a:ext cx="3377246" cy="7183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fr-FR" b="1" dirty="0">
                <a:solidFill>
                  <a:srgbClr val="200C60"/>
                </a:solidFill>
                <a:latin typeface="Hero New Medium" panose="020006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Citoyens et solidaires envers nos collaborateurs </a:t>
            </a:r>
          </a:p>
        </p:txBody>
      </p:sp>
      <p:pic>
        <p:nvPicPr>
          <p:cNvPr id="45" name="Graphique 44">
            <a:extLst>
              <a:ext uri="{FF2B5EF4-FFF2-40B4-BE49-F238E27FC236}">
                <a16:creationId xmlns:a16="http://schemas.microsoft.com/office/drawing/2014/main" id="{670763E1-B5DD-46F9-A6DE-EB82DD09B7E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159278" y="241709"/>
            <a:ext cx="590550" cy="59055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EC095D31-D794-B9D9-6B55-116462E8E3A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0629" y="1982158"/>
            <a:ext cx="2590709" cy="1727139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6C9FA8CE-8953-CE18-C2E5-A14E5885B349}"/>
              </a:ext>
            </a:extLst>
          </p:cNvPr>
          <p:cNvSpPr txBox="1"/>
          <p:nvPr/>
        </p:nvSpPr>
        <p:spPr>
          <a:xfrm>
            <a:off x="677126" y="4708154"/>
            <a:ext cx="2803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Innovations favorisant la proximité, l’accès aux droits, le « aller vers », la prévention, la proactivité et la personnalisation de la relation de service.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1E90217-54BB-AAC0-5210-93A2F3B9D1B9}"/>
              </a:ext>
            </a:extLst>
          </p:cNvPr>
          <p:cNvSpPr txBox="1"/>
          <p:nvPr/>
        </p:nvSpPr>
        <p:spPr>
          <a:xfrm>
            <a:off x="4555178" y="4708154"/>
            <a:ext cx="30816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Innovations en matière de qualité de vie au travail, diversité, inclusion, santé mentale, responsabilité sociale, </a:t>
            </a:r>
            <a:r>
              <a:rPr lang="fr-FR" sz="1600" dirty="0" err="1"/>
              <a:t>onboarding</a:t>
            </a:r>
            <a:r>
              <a:rPr lang="fr-FR" sz="1600" dirty="0"/>
              <a:t>, formation, mentorat, ou encore appui à la fonction managériale.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414704C-2259-7573-4120-7BA8DDF1726E}"/>
              </a:ext>
            </a:extLst>
          </p:cNvPr>
          <p:cNvSpPr txBox="1"/>
          <p:nvPr/>
        </p:nvSpPr>
        <p:spPr>
          <a:xfrm>
            <a:off x="8556916" y="4739340"/>
            <a:ext cx="30816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Projets contribuant à la transition écologique, à la sobriété énergétique et à la réduction de l’empreinte environnementale des activités.</a:t>
            </a:r>
          </a:p>
          <a:p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3737295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838ED5-69B3-4A81-5C71-C0480CDD93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Image 42">
            <a:extLst>
              <a:ext uri="{FF2B5EF4-FFF2-40B4-BE49-F238E27FC236}">
                <a16:creationId xmlns:a16="http://schemas.microsoft.com/office/drawing/2014/main" id="{00527AA0-8615-9B7F-88FF-9B53041587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09000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930D8CF2-DA31-27BC-077E-470D477A5D6D}"/>
              </a:ext>
            </a:extLst>
          </p:cNvPr>
          <p:cNvSpPr txBox="1"/>
          <p:nvPr/>
        </p:nvSpPr>
        <p:spPr>
          <a:xfrm>
            <a:off x="397050" y="1232480"/>
            <a:ext cx="82189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220180"/>
                </a:solidFill>
                <a:latin typeface="Hero New ExtraBold" panose="02000900000000000000" pitchFamily="50" charset="0"/>
              </a:rPr>
              <a:t>Les 2 prix spéciaux 2026</a:t>
            </a:r>
          </a:p>
        </p:txBody>
      </p:sp>
      <p:pic>
        <p:nvPicPr>
          <p:cNvPr id="24" name="Graphique 23">
            <a:extLst>
              <a:ext uri="{FF2B5EF4-FFF2-40B4-BE49-F238E27FC236}">
                <a16:creationId xmlns:a16="http://schemas.microsoft.com/office/drawing/2014/main" id="{48028283-3100-A233-F76D-0567E7DB12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8400" y="101783"/>
            <a:ext cx="2880000" cy="618667"/>
          </a:xfrm>
          <a:prstGeom prst="rect">
            <a:avLst/>
          </a:prstGeom>
        </p:spPr>
      </p:pic>
      <p:pic>
        <p:nvPicPr>
          <p:cNvPr id="16" name="Graphique 15">
            <a:extLst>
              <a:ext uri="{FF2B5EF4-FFF2-40B4-BE49-F238E27FC236}">
                <a16:creationId xmlns:a16="http://schemas.microsoft.com/office/drawing/2014/main" id="{D09070B0-A245-4BB7-2AB3-550D3F5242D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634566" y="5084920"/>
            <a:ext cx="590550" cy="590550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F01E0F87-1360-8132-37EF-F13368027606}"/>
              </a:ext>
            </a:extLst>
          </p:cNvPr>
          <p:cNvSpPr txBox="1"/>
          <p:nvPr/>
        </p:nvSpPr>
        <p:spPr>
          <a:xfrm>
            <a:off x="2094383" y="4149000"/>
            <a:ext cx="2860210" cy="7183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fr-FR" b="1" dirty="0">
                <a:solidFill>
                  <a:srgbClr val="220180"/>
                </a:solidFill>
                <a:latin typeface="Hero New Medium" panose="020006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Un prix des salariés de la Sécurité sociale</a:t>
            </a:r>
            <a:endParaRPr lang="fr-FR" sz="1800" b="1" dirty="0">
              <a:solidFill>
                <a:srgbClr val="220180"/>
              </a:solidFill>
              <a:effectLst/>
              <a:latin typeface="Hero New Medium" panose="02000600000000000000" pitchFamily="50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57420E51-C13F-95DC-81D5-F287E43E6AAF}"/>
              </a:ext>
            </a:extLst>
          </p:cNvPr>
          <p:cNvSpPr txBox="1"/>
          <p:nvPr/>
        </p:nvSpPr>
        <p:spPr>
          <a:xfrm>
            <a:off x="6614511" y="4149000"/>
            <a:ext cx="3141093" cy="7183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fr-FR" b="1" dirty="0">
                <a:solidFill>
                  <a:srgbClr val="220180"/>
                </a:solidFill>
                <a:latin typeface="Hero New Medium" panose="020006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Un prix spécial</a:t>
            </a:r>
          </a:p>
          <a:p>
            <a:pPr lvl="0" algn="ctr">
              <a:lnSpc>
                <a:spcPct val="115000"/>
              </a:lnSpc>
            </a:pPr>
            <a:r>
              <a:rPr lang="fr-FR" b="1" dirty="0">
                <a:solidFill>
                  <a:srgbClr val="220180"/>
                </a:solidFill>
                <a:latin typeface="Hero New Medium" panose="020006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Intelligence artificielle</a:t>
            </a:r>
            <a:r>
              <a:rPr lang="fr-FR" dirty="0">
                <a:solidFill>
                  <a:srgbClr val="220180"/>
                </a:solidFill>
                <a:latin typeface="Hero New Medium" panose="020006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</a:p>
        </p:txBody>
      </p:sp>
      <p:pic>
        <p:nvPicPr>
          <p:cNvPr id="45" name="Graphique 44">
            <a:extLst>
              <a:ext uri="{FF2B5EF4-FFF2-40B4-BE49-F238E27FC236}">
                <a16:creationId xmlns:a16="http://schemas.microsoft.com/office/drawing/2014/main" id="{F8205E2D-5E7C-3689-5169-5E2252DD779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159278" y="241709"/>
            <a:ext cx="590550" cy="590550"/>
          </a:xfrm>
          <a:prstGeom prst="rect">
            <a:avLst/>
          </a:prstGeom>
        </p:spPr>
      </p:pic>
      <p:pic>
        <p:nvPicPr>
          <p:cNvPr id="3" name="Graphique 2">
            <a:extLst>
              <a:ext uri="{FF2B5EF4-FFF2-40B4-BE49-F238E27FC236}">
                <a16:creationId xmlns:a16="http://schemas.microsoft.com/office/drawing/2014/main" id="{25A63408-67CF-F08F-5C5A-AF6AE3DC476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t="26049" b="25998"/>
          <a:stretch>
            <a:fillRect/>
          </a:stretch>
        </p:blipFill>
        <p:spPr>
          <a:xfrm>
            <a:off x="6614511" y="2150312"/>
            <a:ext cx="3141093" cy="2130386"/>
          </a:xfrm>
          <a:prstGeom prst="rect">
            <a:avLst/>
          </a:prstGeom>
        </p:spPr>
      </p:pic>
      <p:pic>
        <p:nvPicPr>
          <p:cNvPr id="5" name="Graphique 4">
            <a:extLst>
              <a:ext uri="{FF2B5EF4-FFF2-40B4-BE49-F238E27FC236}">
                <a16:creationId xmlns:a16="http://schemas.microsoft.com/office/drawing/2014/main" id="{7BD812E7-38F2-7DA0-EF45-C42B5632CF1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t="17118" b="10761"/>
          <a:stretch>
            <a:fillRect/>
          </a:stretch>
        </p:blipFill>
        <p:spPr>
          <a:xfrm>
            <a:off x="2436395" y="1989000"/>
            <a:ext cx="2246699" cy="2291697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CDC30A8C-894A-C3C1-AB4F-CCFA6FE6ECCB}"/>
              </a:ext>
            </a:extLst>
          </p:cNvPr>
          <p:cNvSpPr txBox="1"/>
          <p:nvPr/>
        </p:nvSpPr>
        <p:spPr>
          <a:xfrm>
            <a:off x="1929842" y="5229000"/>
            <a:ext cx="3024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Attribué par vote des collaborateurs sur les projets finalistes (à partir d’octobre)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72B4A41-9050-2830-21E0-4AEDADB3C94B}"/>
              </a:ext>
            </a:extLst>
          </p:cNvPr>
          <p:cNvSpPr txBox="1"/>
          <p:nvPr/>
        </p:nvSpPr>
        <p:spPr>
          <a:xfrm>
            <a:off x="6464312" y="5229000"/>
            <a:ext cx="3797846" cy="107721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1600" dirty="0"/>
              <a:t>Attribué par un jury expert récompensant un usage innovant et responsable de l’IA au sein des projets déposés.</a:t>
            </a:r>
          </a:p>
          <a:p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21532713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9BD58A-F4AE-708A-5B77-F10EC8E170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Image 42">
            <a:extLst>
              <a:ext uri="{FF2B5EF4-FFF2-40B4-BE49-F238E27FC236}">
                <a16:creationId xmlns:a16="http://schemas.microsoft.com/office/drawing/2014/main" id="{DECC7230-33F6-858A-9FBC-1E05D84E95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09000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1C437F5F-CDEF-D8A8-381B-2E709720D268}"/>
              </a:ext>
            </a:extLst>
          </p:cNvPr>
          <p:cNvSpPr txBox="1"/>
          <p:nvPr/>
        </p:nvSpPr>
        <p:spPr>
          <a:xfrm>
            <a:off x="397051" y="1232480"/>
            <a:ext cx="684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220180"/>
                </a:solidFill>
                <a:latin typeface="Hero New ExtraBold" panose="02000900000000000000" pitchFamily="50" charset="0"/>
              </a:rPr>
              <a:t>Pourquoi candidater ?</a:t>
            </a:r>
          </a:p>
        </p:txBody>
      </p:sp>
      <p:pic>
        <p:nvPicPr>
          <p:cNvPr id="24" name="Graphique 23">
            <a:extLst>
              <a:ext uri="{FF2B5EF4-FFF2-40B4-BE49-F238E27FC236}">
                <a16:creationId xmlns:a16="http://schemas.microsoft.com/office/drawing/2014/main" id="{40A64CA5-FD27-FF99-FAC7-D87A709291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8400" y="101783"/>
            <a:ext cx="2880000" cy="618667"/>
          </a:xfrm>
          <a:prstGeom prst="rect">
            <a:avLst/>
          </a:prstGeom>
        </p:spPr>
      </p:pic>
      <p:pic>
        <p:nvPicPr>
          <p:cNvPr id="3" name="Graphique 2">
            <a:extLst>
              <a:ext uri="{FF2B5EF4-FFF2-40B4-BE49-F238E27FC236}">
                <a16:creationId xmlns:a16="http://schemas.microsoft.com/office/drawing/2014/main" id="{0CB7F0F9-3B48-60A3-019A-0A10BF8A49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464481" y="6047563"/>
            <a:ext cx="590550" cy="590550"/>
          </a:xfrm>
          <a:prstGeom prst="rect">
            <a:avLst/>
          </a:prstGeom>
        </p:spPr>
      </p:pic>
      <p:pic>
        <p:nvPicPr>
          <p:cNvPr id="11" name="Graphique 10">
            <a:extLst>
              <a:ext uri="{FF2B5EF4-FFF2-40B4-BE49-F238E27FC236}">
                <a16:creationId xmlns:a16="http://schemas.microsoft.com/office/drawing/2014/main" id="{2D83DFA2-4920-691A-C136-9453815E2FF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192181" y="5796899"/>
            <a:ext cx="720000" cy="720000"/>
          </a:xfrm>
          <a:prstGeom prst="rect">
            <a:avLst/>
          </a:prstGeom>
        </p:spPr>
      </p:pic>
      <p:pic>
        <p:nvPicPr>
          <p:cNvPr id="14" name="Graphique 13">
            <a:extLst>
              <a:ext uri="{FF2B5EF4-FFF2-40B4-BE49-F238E27FC236}">
                <a16:creationId xmlns:a16="http://schemas.microsoft.com/office/drawing/2014/main" id="{C7C75387-F6B4-A64B-DDEA-996CF4DCBC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798850" y="4973775"/>
            <a:ext cx="720000" cy="720000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C2ABE56E-39F7-41C7-A2B1-DD847FAC1942}"/>
              </a:ext>
            </a:extLst>
          </p:cNvPr>
          <p:cNvSpPr txBox="1"/>
          <p:nvPr/>
        </p:nvSpPr>
        <p:spPr>
          <a:xfrm>
            <a:off x="7429829" y="6030815"/>
            <a:ext cx="4320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 dirty="0">
                <a:solidFill>
                  <a:srgbClr val="220180"/>
                </a:solidFill>
                <a:latin typeface="Hero New ExtraBold" panose="02000900000000000000" pitchFamily="50" charset="0"/>
              </a:rPr>
              <a:t>#GPI2026</a:t>
            </a:r>
          </a:p>
          <a:p>
            <a:pPr algn="r"/>
            <a:r>
              <a:rPr lang="fr-FR" sz="1400" dirty="0">
                <a:solidFill>
                  <a:srgbClr val="220180"/>
                </a:solidFill>
                <a:latin typeface="Hero New ExtraBold" panose="02000900000000000000" pitchFamily="50" charset="0"/>
              </a:rPr>
              <a:t>#LaSécuInnove</a:t>
            </a:r>
            <a:endParaRPr lang="fr-FR" sz="1400" dirty="0">
              <a:solidFill>
                <a:srgbClr val="220180"/>
              </a:solidFill>
            </a:endParaRPr>
          </a:p>
        </p:txBody>
      </p:sp>
      <p:pic>
        <p:nvPicPr>
          <p:cNvPr id="16" name="Graphique 15">
            <a:extLst>
              <a:ext uri="{FF2B5EF4-FFF2-40B4-BE49-F238E27FC236}">
                <a16:creationId xmlns:a16="http://schemas.microsoft.com/office/drawing/2014/main" id="{82C50ECD-EA24-293A-9406-E9CBD4A1A9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56000" y="5217000"/>
            <a:ext cx="590550" cy="590550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4C4D9549-DDDF-F830-16E9-C53065BF1196}"/>
              </a:ext>
            </a:extLst>
          </p:cNvPr>
          <p:cNvSpPr txBox="1"/>
          <p:nvPr/>
        </p:nvSpPr>
        <p:spPr>
          <a:xfrm>
            <a:off x="397051" y="2322787"/>
            <a:ext cx="7560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b="1" dirty="0">
                <a:solidFill>
                  <a:srgbClr val="220180"/>
                </a:solidFill>
                <a:latin typeface="Hero New Medium" panose="020006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Participer au GPI, c’est :</a:t>
            </a:r>
          </a:p>
        </p:txBody>
      </p:sp>
      <p:pic>
        <p:nvPicPr>
          <p:cNvPr id="22" name="Graphique 21">
            <a:extLst>
              <a:ext uri="{FF2B5EF4-FFF2-40B4-BE49-F238E27FC236}">
                <a16:creationId xmlns:a16="http://schemas.microsoft.com/office/drawing/2014/main" id="{4FA128DC-978F-D35E-327C-4FE57647E16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136000" y="228589"/>
            <a:ext cx="590550" cy="59055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5D80A775-E829-817F-DBAE-CEB09D6CC0C4}"/>
              </a:ext>
            </a:extLst>
          </p:cNvPr>
          <p:cNvSpPr txBox="1"/>
          <p:nvPr/>
        </p:nvSpPr>
        <p:spPr>
          <a:xfrm>
            <a:off x="1590796" y="3205707"/>
            <a:ext cx="1073894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Hero New Medium" panose="020006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Faire reconnaître votre travail et celui de votre équipe</a:t>
            </a:r>
          </a:p>
          <a:p>
            <a:endParaRPr lang="fr-FR" dirty="0">
              <a:latin typeface="Hero New Medium" panose="02000600000000000000" pitchFamily="50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dirty="0">
                <a:latin typeface="Hero New Medium" panose="020006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Valoriser un projet concret déjà déployé</a:t>
            </a:r>
          </a:p>
          <a:p>
            <a:endParaRPr lang="fr-FR" dirty="0">
              <a:latin typeface="Hero New Medium" panose="02000600000000000000" pitchFamily="50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dirty="0">
                <a:latin typeface="Hero New Medium" panose="020006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Inspirer d’autres organismes de la Sécurité sociale</a:t>
            </a:r>
          </a:p>
          <a:p>
            <a:endParaRPr lang="fr-FR" dirty="0">
              <a:latin typeface="Hero New Medium" panose="02000600000000000000" pitchFamily="50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dirty="0">
                <a:latin typeface="Hero New Medium" panose="020006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Contribuer à l’amélioration du service public</a:t>
            </a:r>
          </a:p>
          <a:p>
            <a:endParaRPr lang="fr-FR" dirty="0">
              <a:latin typeface="Hero New Medium" panose="02000600000000000000" pitchFamily="50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dirty="0">
                <a:latin typeface="Hero New Medium" panose="020006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Prendre part à une dynamique interbranche  </a:t>
            </a:r>
          </a:p>
          <a:p>
            <a:endParaRPr lang="fr-FR" dirty="0"/>
          </a:p>
        </p:txBody>
      </p:sp>
      <p:pic>
        <p:nvPicPr>
          <p:cNvPr id="6" name="Image 5" descr="Une image contenant croquis, Graphique, conception, illustration&#10;&#10;Le contenu généré par l’IA peut être incorrect.">
            <a:extLst>
              <a:ext uri="{FF2B5EF4-FFF2-40B4-BE49-F238E27FC236}">
                <a16:creationId xmlns:a16="http://schemas.microsoft.com/office/drawing/2014/main" id="{162054E3-FC17-8A5C-BE2C-38CBDC25AD7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18" t="58421" r="55437" b="9203"/>
          <a:stretch>
            <a:fillRect/>
          </a:stretch>
        </p:blipFill>
        <p:spPr>
          <a:xfrm>
            <a:off x="1056000" y="3215100"/>
            <a:ext cx="567289" cy="401881"/>
          </a:xfrm>
          <a:prstGeom prst="rect">
            <a:avLst/>
          </a:prstGeom>
        </p:spPr>
      </p:pic>
      <p:pic>
        <p:nvPicPr>
          <p:cNvPr id="10" name="Image 9" descr="Une image contenant croquis, Graphique, conception, illustration&#10;&#10;Le contenu généré par l’IA peut être incorrect.">
            <a:extLst>
              <a:ext uri="{FF2B5EF4-FFF2-40B4-BE49-F238E27FC236}">
                <a16:creationId xmlns:a16="http://schemas.microsoft.com/office/drawing/2014/main" id="{02833233-371B-51C0-6B48-69C3444A099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18" t="58421" r="55437" b="9203"/>
          <a:stretch>
            <a:fillRect/>
          </a:stretch>
        </p:blipFill>
        <p:spPr>
          <a:xfrm>
            <a:off x="1056000" y="3750718"/>
            <a:ext cx="567289" cy="401881"/>
          </a:xfrm>
          <a:prstGeom prst="rect">
            <a:avLst/>
          </a:prstGeom>
        </p:spPr>
      </p:pic>
      <p:pic>
        <p:nvPicPr>
          <p:cNvPr id="12" name="Image 11" descr="Une image contenant croquis, Graphique, conception, illustration&#10;&#10;Le contenu généré par l’IA peut être incorrect.">
            <a:extLst>
              <a:ext uri="{FF2B5EF4-FFF2-40B4-BE49-F238E27FC236}">
                <a16:creationId xmlns:a16="http://schemas.microsoft.com/office/drawing/2014/main" id="{4FD10A0E-7525-2BE3-D2A2-FA64C18E6DD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18" t="58421" r="55437" b="9203"/>
          <a:stretch>
            <a:fillRect/>
          </a:stretch>
        </p:blipFill>
        <p:spPr>
          <a:xfrm>
            <a:off x="1056000" y="4323171"/>
            <a:ext cx="567289" cy="401881"/>
          </a:xfrm>
          <a:prstGeom prst="rect">
            <a:avLst/>
          </a:prstGeom>
        </p:spPr>
      </p:pic>
      <p:pic>
        <p:nvPicPr>
          <p:cNvPr id="13" name="Image 12" descr="Une image contenant croquis, Graphique, conception, illustration&#10;&#10;Le contenu généré par l’IA peut être incorrect.">
            <a:extLst>
              <a:ext uri="{FF2B5EF4-FFF2-40B4-BE49-F238E27FC236}">
                <a16:creationId xmlns:a16="http://schemas.microsoft.com/office/drawing/2014/main" id="{E994E9FF-6F87-3387-0FA7-BB03E39A637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18" t="58421" r="55437" b="9203"/>
          <a:stretch>
            <a:fillRect/>
          </a:stretch>
        </p:blipFill>
        <p:spPr>
          <a:xfrm>
            <a:off x="1056000" y="4815119"/>
            <a:ext cx="567289" cy="401881"/>
          </a:xfrm>
          <a:prstGeom prst="rect">
            <a:avLst/>
          </a:prstGeom>
        </p:spPr>
      </p:pic>
      <p:pic>
        <p:nvPicPr>
          <p:cNvPr id="18" name="Image 17" descr="Une image contenant croquis, Graphique, conception, illustration&#10;&#10;Le contenu généré par l’IA peut être incorrect.">
            <a:extLst>
              <a:ext uri="{FF2B5EF4-FFF2-40B4-BE49-F238E27FC236}">
                <a16:creationId xmlns:a16="http://schemas.microsoft.com/office/drawing/2014/main" id="{2CFEBE2A-6278-053E-1FDA-01980C8DB31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18" t="58421" r="55437" b="9203"/>
          <a:stretch>
            <a:fillRect/>
          </a:stretch>
        </p:blipFill>
        <p:spPr>
          <a:xfrm>
            <a:off x="1055999" y="5371543"/>
            <a:ext cx="567289" cy="401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276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Image 42">
            <a:extLst>
              <a:ext uri="{FF2B5EF4-FFF2-40B4-BE49-F238E27FC236}">
                <a16:creationId xmlns:a16="http://schemas.microsoft.com/office/drawing/2014/main" id="{09A42E06-CD9B-4A26-8AB0-26A4F6CD28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09000"/>
          </a:xfrm>
          <a:prstGeom prst="rect">
            <a:avLst/>
          </a:prstGeom>
        </p:spPr>
      </p:pic>
      <p:pic>
        <p:nvPicPr>
          <p:cNvPr id="24" name="Graphique 23">
            <a:extLst>
              <a:ext uri="{FF2B5EF4-FFF2-40B4-BE49-F238E27FC236}">
                <a16:creationId xmlns:a16="http://schemas.microsoft.com/office/drawing/2014/main" id="{B690FFEF-2C67-460F-9A7C-87C62D5480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8400" y="101783"/>
            <a:ext cx="2880000" cy="618667"/>
          </a:xfrm>
          <a:prstGeom prst="rect">
            <a:avLst/>
          </a:prstGeom>
        </p:spPr>
      </p:pic>
      <p:sp>
        <p:nvSpPr>
          <p:cNvPr id="38" name="ZoneTexte 37">
            <a:extLst>
              <a:ext uri="{FF2B5EF4-FFF2-40B4-BE49-F238E27FC236}">
                <a16:creationId xmlns:a16="http://schemas.microsoft.com/office/drawing/2014/main" id="{8F776CE8-2C8E-4304-8888-7B554227EED4}"/>
              </a:ext>
            </a:extLst>
          </p:cNvPr>
          <p:cNvSpPr txBox="1"/>
          <p:nvPr/>
        </p:nvSpPr>
        <p:spPr>
          <a:xfrm>
            <a:off x="3216000" y="2601125"/>
            <a:ext cx="7920000" cy="370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000" b="1" dirty="0">
                <a:solidFill>
                  <a:srgbClr val="220180"/>
                </a:solidFill>
                <a:latin typeface="Hero New Medium" panose="02000600000000000000" pitchFamily="50" charset="0"/>
              </a:rPr>
              <a:t>Dès aujourd’hui </a:t>
            </a:r>
            <a:r>
              <a:rPr lang="fr-FR" sz="2000" dirty="0">
                <a:latin typeface="Hero New Medium" panose="02000600000000000000" pitchFamily="50" charset="0"/>
              </a:rPr>
              <a:t>: préparation des candidatures</a:t>
            </a:r>
          </a:p>
          <a:p>
            <a:pPr>
              <a:lnSpc>
                <a:spcPct val="200000"/>
              </a:lnSpc>
            </a:pPr>
            <a:r>
              <a:rPr lang="fr-FR" sz="2000" b="1" dirty="0">
                <a:solidFill>
                  <a:srgbClr val="220180"/>
                </a:solidFill>
                <a:latin typeface="Hero New Medium" panose="02000600000000000000" pitchFamily="50" charset="0"/>
              </a:rPr>
              <a:t>Avril – mai 2026</a:t>
            </a:r>
            <a:r>
              <a:rPr lang="fr-FR" sz="2000" dirty="0">
                <a:latin typeface="Hero New Medium" panose="02000600000000000000" pitchFamily="50" charset="0"/>
              </a:rPr>
              <a:t> : dépôt des dossiers en ligne</a:t>
            </a:r>
          </a:p>
          <a:p>
            <a:pPr>
              <a:lnSpc>
                <a:spcPct val="200000"/>
              </a:lnSpc>
            </a:pPr>
            <a:r>
              <a:rPr lang="fr-FR" sz="2000" b="1" dirty="0">
                <a:solidFill>
                  <a:srgbClr val="220180"/>
                </a:solidFill>
                <a:latin typeface="Hero New Medium" panose="02000600000000000000" pitchFamily="50" charset="0"/>
              </a:rPr>
              <a:t>1</a:t>
            </a:r>
            <a:r>
              <a:rPr lang="fr-FR" sz="2000" b="1" baseline="30000" dirty="0">
                <a:solidFill>
                  <a:srgbClr val="220180"/>
                </a:solidFill>
                <a:latin typeface="Hero New Medium" panose="02000600000000000000" pitchFamily="50" charset="0"/>
              </a:rPr>
              <a:t>er</a:t>
            </a:r>
            <a:r>
              <a:rPr lang="fr-FR" sz="2000" b="1" dirty="0">
                <a:solidFill>
                  <a:srgbClr val="220180"/>
                </a:solidFill>
                <a:latin typeface="Hero New Medium" panose="02000600000000000000" pitchFamily="50" charset="0"/>
              </a:rPr>
              <a:t> juin 2026 </a:t>
            </a:r>
            <a:r>
              <a:rPr lang="fr-FR" sz="2000" dirty="0">
                <a:latin typeface="Hero New Medium" panose="02000600000000000000" pitchFamily="50" charset="0"/>
              </a:rPr>
              <a:t>: clôture des candidatures</a:t>
            </a:r>
          </a:p>
          <a:p>
            <a:pPr>
              <a:lnSpc>
                <a:spcPct val="200000"/>
              </a:lnSpc>
            </a:pPr>
            <a:r>
              <a:rPr lang="fr-FR" sz="2000" b="1" dirty="0">
                <a:solidFill>
                  <a:srgbClr val="220180"/>
                </a:solidFill>
                <a:latin typeface="Hero New Medium" panose="02000600000000000000" pitchFamily="50" charset="0"/>
              </a:rPr>
              <a:t>Juin – septembre 2026 </a:t>
            </a:r>
            <a:r>
              <a:rPr lang="fr-FR" sz="2000" dirty="0">
                <a:latin typeface="Hero New Medium" panose="02000600000000000000" pitchFamily="50" charset="0"/>
              </a:rPr>
              <a:t>: jurys de sélection</a:t>
            </a:r>
          </a:p>
          <a:p>
            <a:pPr>
              <a:lnSpc>
                <a:spcPct val="200000"/>
              </a:lnSpc>
            </a:pPr>
            <a:r>
              <a:rPr lang="fr-FR" sz="2000" b="1" dirty="0">
                <a:solidFill>
                  <a:srgbClr val="220180"/>
                </a:solidFill>
                <a:latin typeface="Hero New Medium" panose="02000600000000000000" pitchFamily="50" charset="0"/>
              </a:rPr>
              <a:t>Octobre 2026 : </a:t>
            </a:r>
            <a:r>
              <a:rPr lang="fr-FR" sz="2000" dirty="0">
                <a:latin typeface="Hero New Medium" panose="02000600000000000000" pitchFamily="50" charset="0"/>
              </a:rPr>
              <a:t>vote des salariés</a:t>
            </a:r>
          </a:p>
          <a:p>
            <a:pPr>
              <a:lnSpc>
                <a:spcPct val="200000"/>
              </a:lnSpc>
            </a:pPr>
            <a:r>
              <a:rPr lang="fr-FR" sz="2000" b="1" dirty="0">
                <a:solidFill>
                  <a:srgbClr val="220180"/>
                </a:solidFill>
                <a:latin typeface="Hero New Medium" panose="02000600000000000000" pitchFamily="50" charset="0"/>
              </a:rPr>
              <a:t>Novembre 2026 </a:t>
            </a:r>
            <a:r>
              <a:rPr lang="fr-FR" sz="2000" dirty="0">
                <a:latin typeface="Hero New Medium" panose="02000600000000000000" pitchFamily="50" charset="0"/>
              </a:rPr>
              <a:t>: cérémonie de remise des prix </a:t>
            </a:r>
            <a:endParaRPr lang="fr-FR" sz="4400" dirty="0">
              <a:latin typeface="Hero New Medium" panose="02000600000000000000" pitchFamily="50" charset="0"/>
            </a:endParaRPr>
          </a:p>
        </p:txBody>
      </p:sp>
      <p:pic>
        <p:nvPicPr>
          <p:cNvPr id="52" name="Graphique 51">
            <a:extLst>
              <a:ext uri="{FF2B5EF4-FFF2-40B4-BE49-F238E27FC236}">
                <a16:creationId xmlns:a16="http://schemas.microsoft.com/office/drawing/2014/main" id="{D2F7FB03-24BA-49B4-9197-F8BD2C1F172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221205" y="222065"/>
            <a:ext cx="590550" cy="590550"/>
          </a:xfrm>
          <a:prstGeom prst="rect">
            <a:avLst/>
          </a:prstGeom>
        </p:spPr>
      </p:pic>
      <p:sp>
        <p:nvSpPr>
          <p:cNvPr id="28" name="ZoneTexte 27">
            <a:extLst>
              <a:ext uri="{FF2B5EF4-FFF2-40B4-BE49-F238E27FC236}">
                <a16:creationId xmlns:a16="http://schemas.microsoft.com/office/drawing/2014/main" id="{DE4C0FC5-77E1-4C8B-AAA8-34E56F4A9CFD}"/>
              </a:ext>
            </a:extLst>
          </p:cNvPr>
          <p:cNvSpPr txBox="1"/>
          <p:nvPr/>
        </p:nvSpPr>
        <p:spPr>
          <a:xfrm>
            <a:off x="353690" y="1223629"/>
            <a:ext cx="118383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220180"/>
                </a:solidFill>
                <a:latin typeface="Hero New ExtraBold" panose="02000900000000000000" pitchFamily="50" charset="0"/>
              </a:rPr>
              <a:t>Calendrier</a:t>
            </a:r>
          </a:p>
        </p:txBody>
      </p:sp>
      <p:pic>
        <p:nvPicPr>
          <p:cNvPr id="7" name="Image 6" descr="Une image contenant Graphique, capture d’écran, diagramme, graphisme&#10;&#10;Le contenu généré par l’IA peut être incorrect.">
            <a:extLst>
              <a:ext uri="{FF2B5EF4-FFF2-40B4-BE49-F238E27FC236}">
                <a16:creationId xmlns:a16="http://schemas.microsoft.com/office/drawing/2014/main" id="{3A998A57-A6FA-0C23-38CF-312804C4588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6198" y="3328987"/>
            <a:ext cx="2804403" cy="184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7210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40B015-5ED6-A5F2-F676-111F0F926D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Image 42">
            <a:extLst>
              <a:ext uri="{FF2B5EF4-FFF2-40B4-BE49-F238E27FC236}">
                <a16:creationId xmlns:a16="http://schemas.microsoft.com/office/drawing/2014/main" id="{B73EA6FC-D03C-B019-6BA6-A386995ACE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09000"/>
          </a:xfrm>
          <a:prstGeom prst="rect">
            <a:avLst/>
          </a:prstGeom>
        </p:spPr>
      </p:pic>
      <p:pic>
        <p:nvPicPr>
          <p:cNvPr id="24" name="Graphique 23">
            <a:extLst>
              <a:ext uri="{FF2B5EF4-FFF2-40B4-BE49-F238E27FC236}">
                <a16:creationId xmlns:a16="http://schemas.microsoft.com/office/drawing/2014/main" id="{B70CD1EA-59D6-CA1C-D02F-6E5FD11B46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8400" y="101783"/>
            <a:ext cx="2880000" cy="618667"/>
          </a:xfrm>
          <a:prstGeom prst="rect">
            <a:avLst/>
          </a:prstGeom>
        </p:spPr>
      </p:pic>
      <p:sp>
        <p:nvSpPr>
          <p:cNvPr id="38" name="ZoneTexte 37">
            <a:extLst>
              <a:ext uri="{FF2B5EF4-FFF2-40B4-BE49-F238E27FC236}">
                <a16:creationId xmlns:a16="http://schemas.microsoft.com/office/drawing/2014/main" id="{B536D66C-127D-23BE-85E6-2E63F0C253AF}"/>
              </a:ext>
            </a:extLst>
          </p:cNvPr>
          <p:cNvSpPr txBox="1"/>
          <p:nvPr/>
        </p:nvSpPr>
        <p:spPr>
          <a:xfrm>
            <a:off x="4296000" y="2542050"/>
            <a:ext cx="6840000" cy="28230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000" b="1" dirty="0">
                <a:solidFill>
                  <a:srgbClr val="220180"/>
                </a:solidFill>
                <a:latin typeface="Hero New Medium" panose="02000600000000000000" pitchFamily="50" charset="0"/>
              </a:rPr>
              <a:t>206</a:t>
            </a:r>
            <a:r>
              <a:rPr lang="fr-FR" sz="2000" dirty="0">
                <a:latin typeface="Hero New Medium" panose="02000600000000000000" pitchFamily="50" charset="0"/>
              </a:rPr>
              <a:t> dossiers déposés</a:t>
            </a:r>
          </a:p>
          <a:p>
            <a:pPr>
              <a:lnSpc>
                <a:spcPct val="200000"/>
              </a:lnSpc>
            </a:pPr>
            <a:r>
              <a:rPr lang="fr-FR" sz="2000" b="1" dirty="0">
                <a:solidFill>
                  <a:srgbClr val="220180"/>
                </a:solidFill>
                <a:latin typeface="Hero New Medium" panose="02000600000000000000" pitchFamily="50" charset="0"/>
              </a:rPr>
              <a:t>80</a:t>
            </a:r>
            <a:r>
              <a:rPr lang="fr-FR" sz="2000" dirty="0">
                <a:latin typeface="Hero New Medium" panose="02000600000000000000" pitchFamily="50" charset="0"/>
              </a:rPr>
              <a:t> organismes participants</a:t>
            </a:r>
            <a:br>
              <a:rPr lang="fr-FR" sz="2000" dirty="0">
                <a:latin typeface="Hero New Medium" panose="02000600000000000000" pitchFamily="50" charset="0"/>
              </a:rPr>
            </a:br>
            <a:endParaRPr lang="fr-FR" sz="2000" dirty="0">
              <a:latin typeface="Hero New Medium" panose="02000600000000000000" pitchFamily="50" charset="0"/>
            </a:endParaRPr>
          </a:p>
          <a:p>
            <a:pPr>
              <a:lnSpc>
                <a:spcPct val="150000"/>
              </a:lnSpc>
            </a:pPr>
            <a:r>
              <a:rPr lang="fr-FR" sz="2000" b="1" dirty="0">
                <a:solidFill>
                  <a:srgbClr val="220180"/>
                </a:solidFill>
                <a:latin typeface="Hero New Medium" panose="02000600000000000000" pitchFamily="50" charset="0"/>
              </a:rPr>
              <a:t>(Re)découvrez le livret des </a:t>
            </a:r>
            <a:r>
              <a:rPr lang="fr-FR" sz="2000" b="1" dirty="0">
                <a:solidFill>
                  <a:srgbClr val="220180"/>
                </a:solidFill>
                <a:latin typeface="Hero New Medium" panose="02000600000000000000" pitchFamily="50" charset="0"/>
                <a:hlinkClick r:id="rId6"/>
              </a:rPr>
              <a:t>100 projets innovants de la Sécurité sociale</a:t>
            </a:r>
            <a:r>
              <a:rPr lang="fr-FR" sz="2000" b="1" dirty="0">
                <a:solidFill>
                  <a:srgbClr val="220180"/>
                </a:solidFill>
                <a:latin typeface="Hero New Medium" panose="02000600000000000000" pitchFamily="50" charset="0"/>
              </a:rPr>
              <a:t> issus du GPI 2022  </a:t>
            </a:r>
            <a:endParaRPr lang="fr-FR" sz="2000" b="1" baseline="30000" dirty="0">
              <a:solidFill>
                <a:srgbClr val="220180"/>
              </a:solidFill>
              <a:latin typeface="Hero New Medium" panose="02000600000000000000" pitchFamily="50" charset="0"/>
            </a:endParaRPr>
          </a:p>
        </p:txBody>
      </p:sp>
      <p:pic>
        <p:nvPicPr>
          <p:cNvPr id="52" name="Graphique 51">
            <a:extLst>
              <a:ext uri="{FF2B5EF4-FFF2-40B4-BE49-F238E27FC236}">
                <a16:creationId xmlns:a16="http://schemas.microsoft.com/office/drawing/2014/main" id="{1C71FA57-091D-3A6F-B742-BC7FBEBBF2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221205" y="222065"/>
            <a:ext cx="590550" cy="590550"/>
          </a:xfrm>
          <a:prstGeom prst="rect">
            <a:avLst/>
          </a:prstGeom>
        </p:spPr>
      </p:pic>
      <p:sp>
        <p:nvSpPr>
          <p:cNvPr id="28" name="ZoneTexte 27">
            <a:extLst>
              <a:ext uri="{FF2B5EF4-FFF2-40B4-BE49-F238E27FC236}">
                <a16:creationId xmlns:a16="http://schemas.microsoft.com/office/drawing/2014/main" id="{B38BD356-98F3-9ECD-78E3-0D7509232138}"/>
              </a:ext>
            </a:extLst>
          </p:cNvPr>
          <p:cNvSpPr txBox="1"/>
          <p:nvPr/>
        </p:nvSpPr>
        <p:spPr>
          <a:xfrm>
            <a:off x="353690" y="1223629"/>
            <a:ext cx="118383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220180"/>
                </a:solidFill>
                <a:latin typeface="Hero New ExtraBold" panose="02000900000000000000" pitchFamily="50" charset="0"/>
              </a:rPr>
              <a:t>Ils l’ont fait en 2022 ! </a:t>
            </a:r>
          </a:p>
        </p:txBody>
      </p:sp>
      <p:pic>
        <p:nvPicPr>
          <p:cNvPr id="3" name="Image 2" descr="Une image contenant texte, Empaquetage et étiquetage, étiquette, boîte&#10;&#10;Le contenu généré par l’IA peut être incorrect.">
            <a:extLst>
              <a:ext uri="{FF2B5EF4-FFF2-40B4-BE49-F238E27FC236}">
                <a16:creationId xmlns:a16="http://schemas.microsoft.com/office/drawing/2014/main" id="{5AB236B9-DF5F-57C7-4363-18E59D5ECB7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190" y="2709000"/>
            <a:ext cx="3703500" cy="246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8464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Image 42">
            <a:extLst>
              <a:ext uri="{FF2B5EF4-FFF2-40B4-BE49-F238E27FC236}">
                <a16:creationId xmlns:a16="http://schemas.microsoft.com/office/drawing/2014/main" id="{09A42E06-CD9B-4A26-8AB0-26A4F6CD28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16000" cy="6858000"/>
          </a:xfrm>
          <a:prstGeom prst="rect">
            <a:avLst/>
          </a:prstGeom>
        </p:spPr>
      </p:pic>
      <p:pic>
        <p:nvPicPr>
          <p:cNvPr id="13" name="Graphique 12">
            <a:extLst>
              <a:ext uri="{FF2B5EF4-FFF2-40B4-BE49-F238E27FC236}">
                <a16:creationId xmlns:a16="http://schemas.microsoft.com/office/drawing/2014/main" id="{31D48D90-C564-447B-9364-7A3CDA4014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234634" y="720450"/>
            <a:ext cx="4710389" cy="4680000"/>
          </a:xfrm>
          <a:prstGeom prst="rect">
            <a:avLst/>
          </a:prstGeom>
        </p:spPr>
      </p:pic>
      <p:pic>
        <p:nvPicPr>
          <p:cNvPr id="24" name="Graphique 23">
            <a:extLst>
              <a:ext uri="{FF2B5EF4-FFF2-40B4-BE49-F238E27FC236}">
                <a16:creationId xmlns:a16="http://schemas.microsoft.com/office/drawing/2014/main" id="{B690FFEF-2C67-460F-9A7C-87C62D5480E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250" y="470333"/>
            <a:ext cx="2880000" cy="618667"/>
          </a:xfrm>
          <a:prstGeom prst="rect">
            <a:avLst/>
          </a:prstGeom>
        </p:spPr>
      </p:pic>
      <p:pic>
        <p:nvPicPr>
          <p:cNvPr id="3" name="Graphique 2">
            <a:extLst>
              <a:ext uri="{FF2B5EF4-FFF2-40B4-BE49-F238E27FC236}">
                <a16:creationId xmlns:a16="http://schemas.microsoft.com/office/drawing/2014/main" id="{56A795E4-A594-4960-9956-F5AB1469247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464481" y="6047563"/>
            <a:ext cx="590550" cy="590550"/>
          </a:xfrm>
          <a:prstGeom prst="rect">
            <a:avLst/>
          </a:prstGeom>
        </p:spPr>
      </p:pic>
      <p:pic>
        <p:nvPicPr>
          <p:cNvPr id="11" name="Graphique 10">
            <a:extLst>
              <a:ext uri="{FF2B5EF4-FFF2-40B4-BE49-F238E27FC236}">
                <a16:creationId xmlns:a16="http://schemas.microsoft.com/office/drawing/2014/main" id="{F967982F-0CAF-4DFD-8D44-AAC599757B0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192181" y="5796899"/>
            <a:ext cx="720000" cy="720000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4DC1C5A1-1E3C-47D0-A9A1-8034621670B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56000" y="5217000"/>
            <a:ext cx="590550" cy="590550"/>
          </a:xfrm>
          <a:prstGeom prst="rect">
            <a:avLst/>
          </a:prstGeom>
        </p:spPr>
      </p:pic>
      <p:pic>
        <p:nvPicPr>
          <p:cNvPr id="14" name="Graphique 13">
            <a:extLst>
              <a:ext uri="{FF2B5EF4-FFF2-40B4-BE49-F238E27FC236}">
                <a16:creationId xmlns:a16="http://schemas.microsoft.com/office/drawing/2014/main" id="{302027FB-4C05-41F4-A41A-C64D387186B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798850" y="4973775"/>
            <a:ext cx="720000" cy="720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EF4BDC22-969F-46AA-BB37-679B8E6DCF93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5789" y="5755960"/>
            <a:ext cx="1832244" cy="1080000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6EC5AFDE-BBFF-4C92-93C8-E51EF252E47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5788" y="5773281"/>
            <a:ext cx="2209892" cy="681036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44B407A9-1058-201C-FBF1-7C00C9F1B784}"/>
              </a:ext>
            </a:extLst>
          </p:cNvPr>
          <p:cNvSpPr txBox="1"/>
          <p:nvPr/>
        </p:nvSpPr>
        <p:spPr>
          <a:xfrm>
            <a:off x="792181" y="1427531"/>
            <a:ext cx="10799999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220180"/>
                </a:solidFill>
                <a:latin typeface="Hero New ExtraBold" panose="02000900000000000000" pitchFamily="50" charset="0"/>
              </a:rPr>
              <a:t>Informations </a:t>
            </a:r>
          </a:p>
          <a:p>
            <a:pPr algn="ctr"/>
            <a:r>
              <a:rPr lang="fr-FR" sz="6600" dirty="0">
                <a:solidFill>
                  <a:srgbClr val="220180"/>
                </a:solidFill>
                <a:latin typeface="Hero New ExtraBold" panose="02000900000000000000" pitchFamily="50" charset="0"/>
              </a:rPr>
              <a:t>et candidature sur :</a:t>
            </a:r>
            <a:br>
              <a:rPr lang="fr-FR" sz="6600" dirty="0">
                <a:solidFill>
                  <a:srgbClr val="220180"/>
                </a:solidFill>
                <a:latin typeface="Hero New ExtraBold" panose="02000900000000000000" pitchFamily="50" charset="0"/>
              </a:rPr>
            </a:br>
            <a:r>
              <a:rPr lang="fr-FR" sz="4800" dirty="0">
                <a:solidFill>
                  <a:srgbClr val="220180"/>
                </a:solidFill>
                <a:latin typeface="Hero New ExtraBold" panose="02000900000000000000" pitchFamily="50" charset="0"/>
              </a:rPr>
              <a:t> </a:t>
            </a:r>
          </a:p>
          <a:p>
            <a:pPr algn="ctr"/>
            <a:r>
              <a:rPr lang="fr-FR" sz="4000" dirty="0">
                <a:solidFill>
                  <a:srgbClr val="5A45A9"/>
                </a:solidFill>
                <a:latin typeface="Hero New ExtraBold" panose="02000900000000000000" pitchFamily="50" charset="0"/>
                <a:hlinkClick r:id="rId13"/>
              </a:rPr>
              <a:t>https://lab.securite-sociale.fr/GPI</a:t>
            </a:r>
            <a:r>
              <a:rPr lang="fr-FR" sz="4000" dirty="0">
                <a:solidFill>
                  <a:srgbClr val="5A45A9"/>
                </a:solidFill>
                <a:latin typeface="Hero New ExtraBold" panose="02000900000000000000" pitchFamily="50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0622896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5A45A9"/>
        </a:solidFill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8DD82310DAB547BFC71B7ED04D56B2" ma:contentTypeVersion="12" ma:contentTypeDescription="Create a new document." ma:contentTypeScope="" ma:versionID="731ad22f37cdb4249c5840c627ae36a6">
  <xsd:schema xmlns:xsd="http://www.w3.org/2001/XMLSchema" xmlns:xs="http://www.w3.org/2001/XMLSchema" xmlns:p="http://schemas.microsoft.com/office/2006/metadata/properties" xmlns:ns2="5571201b-a878-4eca-b4db-53ec52959ec7" xmlns:ns3="0b35d2aa-2fa7-4013-a29c-4204139241a7" targetNamespace="http://schemas.microsoft.com/office/2006/metadata/properties" ma:root="true" ma:fieldsID="5a30bce3dff9e12bc1cdfdc59cbfe34e" ns2:_="" ns3:_="">
    <xsd:import namespace="5571201b-a878-4eca-b4db-53ec52959ec7"/>
    <xsd:import namespace="0b35d2aa-2fa7-4013-a29c-4204139241a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71201b-a878-4eca-b4db-53ec52959ec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f9c98731-480b-409f-9bce-44042158ea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35d2aa-2fa7-4013-a29c-4204139241a7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ad218f09-09c1-417a-86aa-bc07571d4aac}" ma:internalName="TaxCatchAll" ma:showField="CatchAllData" ma:web="0b35d2aa-2fa7-4013-a29c-4204139241a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571201b-a878-4eca-b4db-53ec52959ec7">
      <Terms xmlns="http://schemas.microsoft.com/office/infopath/2007/PartnerControls"/>
    </lcf76f155ced4ddcb4097134ff3c332f>
    <TaxCatchAll xmlns="0b35d2aa-2fa7-4013-a29c-4204139241a7" xsi:nil="true"/>
  </documentManagement>
</p:properties>
</file>

<file path=customXml/itemProps1.xml><?xml version="1.0" encoding="utf-8"?>
<ds:datastoreItem xmlns:ds="http://schemas.openxmlformats.org/officeDocument/2006/customXml" ds:itemID="{63562C8B-6C08-4283-BE90-C52C5684FA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71201b-a878-4eca-b4db-53ec52959ec7"/>
    <ds:schemaRef ds:uri="0b35d2aa-2fa7-4013-a29c-4204139241a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A2F9DB7-DA53-4A2B-99BB-95E875C1869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C257A6E-C4B9-48FE-8FA7-4970B5EC86E1}">
  <ds:schemaRefs>
    <ds:schemaRef ds:uri="http://schemas.microsoft.com/office/2006/metadata/properties"/>
    <ds:schemaRef ds:uri="http://purl.org/dc/dcmitype/"/>
    <ds:schemaRef ds:uri="http://www.w3.org/XML/1998/namespace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0b35d2aa-2fa7-4013-a29c-4204139241a7"/>
    <ds:schemaRef ds:uri="5571201b-a878-4eca-b4db-53ec52959ec7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9784</TotalTime>
  <Words>415</Words>
  <Application>Microsoft Office PowerPoint</Application>
  <PresentationFormat>Widescreen</PresentationFormat>
  <Paragraphs>64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Thème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Simon DUQUERROIR</dc:creator>
  <cp:lastModifiedBy>Lorène BARATEAU-ROBIN</cp:lastModifiedBy>
  <cp:revision>185</cp:revision>
  <dcterms:created xsi:type="dcterms:W3CDTF">2022-08-01T10:09:02Z</dcterms:created>
  <dcterms:modified xsi:type="dcterms:W3CDTF">2026-01-23T10:00:05Z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0x010100A18DD82310DAB547BFC71B7ED04D56B2</vt:lpwstr>
  </property>
  <property fmtid="{D5CDD505-2E9C-101B-9397-08002B2CF9AE}" pid="3" name="MediaServiceImageTags">
    <vt:lpwstr/>
  </property>
</Properties>
</file>